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handoutMasters/handoutMaster1.xml" ContentType="application/vnd.openxmlformats-officedocument.presentationml.handoutMaster+xml"/>
  <Override PartName="/ppt/media/image12.svg" ContentType="image/svg+xml"/>
  <Override PartName="/ppt/media/image14.svg" ContentType="image/svg+xml"/>
  <Override PartName="/ppt/media/image16.svg" ContentType="image/svg+xml"/>
  <Override PartName="/ppt/media/image5.svg" ContentType="image/svg+xml"/>
  <Override PartName="/ppt/media/image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
  </p:notesMasterIdLst>
  <p:handoutMasterIdLst>
    <p:handoutMasterId r:id="rId15"/>
  </p:handoutMasterIdLst>
  <p:sldIdLst>
    <p:sldId id="257" r:id="rId3"/>
    <p:sldId id="258" r:id="rId5"/>
    <p:sldId id="279" r:id="rId6"/>
    <p:sldId id="260" r:id="rId7"/>
    <p:sldId id="282" r:id="rId8"/>
    <p:sldId id="294" r:id="rId9"/>
    <p:sldId id="286" r:id="rId10"/>
    <p:sldId id="288" r:id="rId11"/>
    <p:sldId id="290" r:id="rId12"/>
    <p:sldId id="291" r:id="rId13"/>
    <p:sldId id="275" r:id="rId14"/>
  </p:sldIdLst>
  <p:sldSz cx="12192000" cy="6858000"/>
  <p:notesSz cx="6858000" cy="9144000"/>
  <p:embeddedFontLst>
    <p:embeddedFont>
      <p:font typeface="汉仪中简黑简" panose="00020600040101010101" charset="-122"/>
      <p:regular r:id="rId19"/>
    </p:embeddedFont>
    <p:embeddedFont>
      <p:font typeface="汉仪菱心体简" panose="02010609000101010101" charset="-122"/>
      <p:regular r:id="rId20"/>
    </p:embeddedFont>
    <p:embeddedFont>
      <p:font typeface="汉仪程行简" panose="00020600040101010101" charset="-122"/>
      <p:regular r:id="rId21"/>
    </p:embeddedFont>
  </p:embeddedFontLst>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 userDrawn="1">
          <p15:clr>
            <a:srgbClr val="A4A3A4"/>
          </p15:clr>
        </p15:guide>
        <p15:guide id="2" pos="406" userDrawn="1">
          <p15:clr>
            <a:srgbClr val="A4A3A4"/>
          </p15:clr>
        </p15:guide>
        <p15:guide id="3" pos="7273" userDrawn="1">
          <p15:clr>
            <a:srgbClr val="A4A3A4"/>
          </p15:clr>
        </p15:guide>
        <p15:guide id="4" orient="horz" pos="3963" userDrawn="1">
          <p15:clr>
            <a:srgbClr val="A4A3A4"/>
          </p15:clr>
        </p15:guide>
        <p15:guide id="5" orient="horz" pos="115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60000"/>
    <a:srgbClr val="FFEFEF"/>
    <a:srgbClr val="FFF6F6"/>
    <a:srgbClr val="7E0000"/>
    <a:srgbClr val="980000"/>
    <a:srgbClr val="93D5FA"/>
    <a:srgbClr val="DCDCDC"/>
    <a:srgbClr val="F0F0F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324"/>
        <p:guide pos="406"/>
        <p:guide pos="7273"/>
        <p:guide orient="horz" pos="3963"/>
        <p:guide orient="horz" pos="1157"/>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2" Type="http://schemas.openxmlformats.org/officeDocument/2006/relationships/tags" Target="tags/tag178.xml"/><Relationship Id="rId21" Type="http://schemas.openxmlformats.org/officeDocument/2006/relationships/font" Target="fonts/font3.fntdata"/><Relationship Id="rId20" Type="http://schemas.openxmlformats.org/officeDocument/2006/relationships/font" Target="fonts/font2.fntdata"/><Relationship Id="rId2" Type="http://schemas.openxmlformats.org/officeDocument/2006/relationships/theme" Target="theme/theme1.xml"/><Relationship Id="rId19" Type="http://schemas.openxmlformats.org/officeDocument/2006/relationships/font" Target="fonts/font1.fntdata"/><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handoutMaster" Target="handoutMasters/handoutMaster1.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汉仪中简黑简" panose="00020600040101010101" charset="-122"/>
              <a:ea typeface="汉仪中简黑简" panose="00020600040101010101"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汉仪中简黑简" panose="00020600040101010101" charset="-122"/>
                <a:ea typeface="汉仪中简黑简" panose="00020600040101010101" charset="-122"/>
              </a:rPr>
            </a:fld>
            <a:endParaRPr lang="zh-CN" altLang="en-US">
              <a:latin typeface="汉仪中简黑简" panose="00020600040101010101" charset="-122"/>
              <a:ea typeface="汉仪中简黑简" panose="00020600040101010101"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汉仪中简黑简" panose="00020600040101010101" charset="-122"/>
              <a:ea typeface="汉仪中简黑简" panose="00020600040101010101"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汉仪中简黑简" panose="00020600040101010101" charset="-122"/>
                <a:ea typeface="汉仪中简黑简" panose="00020600040101010101" charset="-122"/>
              </a:rPr>
            </a:fld>
            <a:endParaRPr lang="zh-CN" altLang="en-US">
              <a:latin typeface="汉仪中简黑简" panose="00020600040101010101" charset="-122"/>
              <a:ea typeface="汉仪中简黑简" panose="00020600040101010101"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汉仪中简黑简" panose="00020600040101010101" charset="-122"/>
                <a:ea typeface="汉仪中简黑简" panose="00020600040101010101"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汉仪中简黑简" panose="00020600040101010101" charset="-122"/>
                <a:ea typeface="汉仪中简黑简" panose="00020600040101010101"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汉仪中简黑简" panose="00020600040101010101" charset="-122"/>
                <a:ea typeface="汉仪中简黑简" panose="00020600040101010101"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汉仪中简黑简" panose="00020600040101010101" charset="-122"/>
                <a:ea typeface="汉仪中简黑简" panose="00020600040101010101"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汉仪中简黑简" panose="00020600040101010101" charset="-122"/>
        <a:ea typeface="汉仪中简黑简" panose="00020600040101010101" charset="-122"/>
        <a:cs typeface="+mn-cs"/>
      </a:defRPr>
    </a:lvl1pPr>
    <a:lvl2pPr marL="457200" algn="l" defTabSz="914400" rtl="0" eaLnBrk="1" latinLnBrk="0" hangingPunct="1">
      <a:defRPr sz="1200" kern="1200">
        <a:solidFill>
          <a:schemeClr val="tx1"/>
        </a:solidFill>
        <a:latin typeface="汉仪中简黑简" panose="00020600040101010101" charset="-122"/>
        <a:ea typeface="汉仪中简黑简" panose="00020600040101010101" charset="-122"/>
        <a:cs typeface="+mn-cs"/>
      </a:defRPr>
    </a:lvl2pPr>
    <a:lvl3pPr marL="914400" algn="l" defTabSz="914400" rtl="0" eaLnBrk="1" latinLnBrk="0" hangingPunct="1">
      <a:defRPr sz="1200" kern="1200">
        <a:solidFill>
          <a:schemeClr val="tx1"/>
        </a:solidFill>
        <a:latin typeface="汉仪中简黑简" panose="00020600040101010101" charset="-122"/>
        <a:ea typeface="汉仪中简黑简" panose="00020600040101010101" charset="-122"/>
        <a:cs typeface="+mn-cs"/>
      </a:defRPr>
    </a:lvl3pPr>
    <a:lvl4pPr marL="1371600" algn="l" defTabSz="914400" rtl="0" eaLnBrk="1" latinLnBrk="0" hangingPunct="1">
      <a:defRPr sz="1200" kern="1200">
        <a:solidFill>
          <a:schemeClr val="tx1"/>
        </a:solidFill>
        <a:latin typeface="汉仪中简黑简" panose="00020600040101010101" charset="-122"/>
        <a:ea typeface="汉仪中简黑简" panose="00020600040101010101" charset="-122"/>
        <a:cs typeface="+mn-cs"/>
      </a:defRPr>
    </a:lvl4pPr>
    <a:lvl5pPr marL="1828800" algn="l" defTabSz="914400" rtl="0" eaLnBrk="1" latinLnBrk="0" hangingPunct="1">
      <a:defRPr sz="1200" kern="1200">
        <a:solidFill>
          <a:schemeClr val="tx1"/>
        </a:solidFill>
        <a:latin typeface="汉仪中简黑简" panose="00020600040101010101" charset="-122"/>
        <a:ea typeface="汉仪中简黑简" panose="00020600040101010101"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image" Target="../media/image2.png"/><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png"/><Relationship Id="rId20" Type="http://schemas.openxmlformats.org/officeDocument/2006/relationships/tags" Target="../tags/tag17.xml"/><Relationship Id="rId2" Type="http://schemas.openxmlformats.org/officeDocument/2006/relationships/tags" Target="../tags/tag1.xml"/><Relationship Id="rId19" Type="http://schemas.openxmlformats.org/officeDocument/2006/relationships/tags" Target="../tags/tag16.xml"/><Relationship Id="rId18" Type="http://schemas.openxmlformats.org/officeDocument/2006/relationships/tags" Target="../tags/tag15.xml"/><Relationship Id="rId17" Type="http://schemas.openxmlformats.org/officeDocument/2006/relationships/tags" Target="../tags/tag14.xml"/><Relationship Id="rId16" Type="http://schemas.openxmlformats.org/officeDocument/2006/relationships/tags" Target="../tags/tag13.xml"/><Relationship Id="rId15" Type="http://schemas.openxmlformats.org/officeDocument/2006/relationships/tags" Target="../tags/tag12.xml"/><Relationship Id="rId14" Type="http://schemas.openxmlformats.org/officeDocument/2006/relationships/tags" Target="../tags/tag11.xml"/><Relationship Id="rId13" Type="http://schemas.openxmlformats.org/officeDocument/2006/relationships/tags" Target="../tags/tag10.xml"/><Relationship Id="rId12" Type="http://schemas.openxmlformats.org/officeDocument/2006/relationships/tags" Target="../tags/tag9.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image" Target="../media/image2.png"/><Relationship Id="rId4" Type="http://schemas.openxmlformats.org/officeDocument/2006/relationships/tags" Target="../tags/tag19.xml"/><Relationship Id="rId3" Type="http://schemas.openxmlformats.org/officeDocument/2006/relationships/image" Target="../media/image1.png"/><Relationship Id="rId2" Type="http://schemas.openxmlformats.org/officeDocument/2006/relationships/tags" Target="../tags/tag18.xml"/><Relationship Id="rId19" Type="http://schemas.openxmlformats.org/officeDocument/2006/relationships/tags" Target="../tags/tag33.xml"/><Relationship Id="rId18" Type="http://schemas.openxmlformats.org/officeDocument/2006/relationships/tags" Target="../tags/tag32.xml"/><Relationship Id="rId17" Type="http://schemas.openxmlformats.org/officeDocument/2006/relationships/tags" Target="../tags/tag31.xml"/><Relationship Id="rId16" Type="http://schemas.openxmlformats.org/officeDocument/2006/relationships/tags" Target="../tags/tag30.xml"/><Relationship Id="rId15" Type="http://schemas.openxmlformats.org/officeDocument/2006/relationships/tags" Target="../tags/tag29.xml"/><Relationship Id="rId14" Type="http://schemas.openxmlformats.org/officeDocument/2006/relationships/tags" Target="../tags/tag28.xml"/><Relationship Id="rId13" Type="http://schemas.openxmlformats.org/officeDocument/2006/relationships/tags" Target="../tags/tag27.xml"/><Relationship Id="rId12" Type="http://schemas.openxmlformats.org/officeDocument/2006/relationships/tags" Target="../tags/tag26.xml"/><Relationship Id="rId11" Type="http://schemas.openxmlformats.org/officeDocument/2006/relationships/tags" Target="../tags/tag25.xml"/><Relationship Id="rId10" Type="http://schemas.openxmlformats.org/officeDocument/2006/relationships/tags" Target="../tags/tag24.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40.xml"/><Relationship Id="rId8" Type="http://schemas.openxmlformats.org/officeDocument/2006/relationships/tags" Target="../tags/tag39.xml"/><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image" Target="../media/image1.png"/><Relationship Id="rId2" Type="http://schemas.openxmlformats.org/officeDocument/2006/relationships/tags" Target="../tags/tag34.xml"/><Relationship Id="rId19" Type="http://schemas.openxmlformats.org/officeDocument/2006/relationships/image" Target="../media/image2.png"/><Relationship Id="rId18" Type="http://schemas.openxmlformats.org/officeDocument/2006/relationships/tags" Target="../tags/tag49.xml"/><Relationship Id="rId17" Type="http://schemas.openxmlformats.org/officeDocument/2006/relationships/tags" Target="../tags/tag48.xml"/><Relationship Id="rId16" Type="http://schemas.openxmlformats.org/officeDocument/2006/relationships/tags" Target="../tags/tag47.xml"/><Relationship Id="rId15" Type="http://schemas.openxmlformats.org/officeDocument/2006/relationships/tags" Target="../tags/tag46.xml"/><Relationship Id="rId14" Type="http://schemas.openxmlformats.org/officeDocument/2006/relationships/tags" Target="../tags/tag45.xml"/><Relationship Id="rId13" Type="http://schemas.openxmlformats.org/officeDocument/2006/relationships/tags" Target="../tags/tag44.xml"/><Relationship Id="rId12" Type="http://schemas.openxmlformats.org/officeDocument/2006/relationships/tags" Target="../tags/tag43.xml"/><Relationship Id="rId11" Type="http://schemas.openxmlformats.org/officeDocument/2006/relationships/tags" Target="../tags/tag42.xml"/><Relationship Id="rId10" Type="http://schemas.openxmlformats.org/officeDocument/2006/relationships/tags" Target="../tags/tag4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54.xml"/><Relationship Id="rId7" Type="http://schemas.openxmlformats.org/officeDocument/2006/relationships/image" Target="../media/image2.png"/><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image" Target="../media/image1.png"/><Relationship Id="rId26" Type="http://schemas.openxmlformats.org/officeDocument/2006/relationships/tags" Target="../tags/tag71.xml"/><Relationship Id="rId25" Type="http://schemas.openxmlformats.org/officeDocument/2006/relationships/tags" Target="../tags/tag70.xml"/><Relationship Id="rId24" Type="http://schemas.openxmlformats.org/officeDocument/2006/relationships/tags" Target="../tags/tag69.xml"/><Relationship Id="rId23" Type="http://schemas.openxmlformats.org/officeDocument/2006/relationships/tags" Target="../tags/tag68.xml"/><Relationship Id="rId22" Type="http://schemas.openxmlformats.org/officeDocument/2006/relationships/tags" Target="../tags/tag67.xml"/><Relationship Id="rId21" Type="http://schemas.openxmlformats.org/officeDocument/2006/relationships/tags" Target="../tags/tag66.xml"/><Relationship Id="rId20" Type="http://schemas.openxmlformats.org/officeDocument/2006/relationships/tags" Target="../tags/tag65.xml"/><Relationship Id="rId2" Type="http://schemas.openxmlformats.org/officeDocument/2006/relationships/tags" Target="../tags/tag50.xml"/><Relationship Id="rId19" Type="http://schemas.openxmlformats.org/officeDocument/2006/relationships/tags" Target="../tags/tag64.xml"/><Relationship Id="rId18" Type="http://schemas.openxmlformats.org/officeDocument/2006/relationships/tags" Target="../tags/tag63.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tags" Target="../tags/tag56.xml"/><Relationship Id="rId10" Type="http://schemas.openxmlformats.org/officeDocument/2006/relationships/tags" Target="../tags/tag55.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5" name="图片 24" descr="图片41"/>
          <p:cNvPicPr>
            <a:picLocks noChangeAspect="1"/>
          </p:cNvPicPr>
          <p:nvPr userDrawn="1">
            <p:custDataLst>
              <p:tags r:id="rId2"/>
            </p:custDataLst>
          </p:nvPr>
        </p:nvPicPr>
        <p:blipFill>
          <a:blip r:embed="rId3"/>
          <a:stretch>
            <a:fillRect/>
          </a:stretch>
        </p:blipFill>
        <p:spPr>
          <a:xfrm>
            <a:off x="0" y="0"/>
            <a:ext cx="12199620" cy="6306185"/>
          </a:xfrm>
          <a:prstGeom prst="rect">
            <a:avLst/>
          </a:prstGeom>
        </p:spPr>
      </p:pic>
      <p:sp>
        <p:nvSpPr>
          <p:cNvPr id="23" name="任意多边形 22"/>
          <p:cNvSpPr/>
          <p:nvPr userDrawn="1">
            <p:custDataLst>
              <p:tags r:id="rId4"/>
            </p:custDataLst>
          </p:nvPr>
        </p:nvSpPr>
        <p:spPr>
          <a:xfrm>
            <a:off x="2263775" y="635"/>
            <a:ext cx="9928860" cy="6870065"/>
          </a:xfrm>
          <a:custGeom>
            <a:avLst/>
            <a:gdLst>
              <a:gd name="connsiteX0" fmla="*/ 14906 w 15636"/>
              <a:gd name="connsiteY0" fmla="*/ 7196 h 10819"/>
              <a:gd name="connsiteX1" fmla="*/ 15636 w 15636"/>
              <a:gd name="connsiteY1" fmla="*/ 0 h 10819"/>
              <a:gd name="connsiteX2" fmla="*/ 15636 w 15636"/>
              <a:gd name="connsiteY2" fmla="*/ 10819 h 10819"/>
              <a:gd name="connsiteX3" fmla="*/ 0 w 15636"/>
              <a:gd name="connsiteY3" fmla="*/ 10819 h 10819"/>
              <a:gd name="connsiteX4" fmla="*/ 3 w 15636"/>
              <a:gd name="connsiteY4" fmla="*/ 10119 h 10819"/>
              <a:gd name="connsiteX5" fmla="*/ 7016 w 15636"/>
              <a:gd name="connsiteY5" fmla="*/ 9801 h 10819"/>
              <a:gd name="connsiteX6" fmla="*/ 14906 w 15636"/>
              <a:gd name="connsiteY6" fmla="*/ 7196 h 10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36" h="10819">
                <a:moveTo>
                  <a:pt x="14906" y="7196"/>
                </a:moveTo>
                <a:cubicBezTo>
                  <a:pt x="15149" y="4797"/>
                  <a:pt x="13674" y="3420"/>
                  <a:pt x="15636" y="0"/>
                </a:cubicBezTo>
                <a:lnTo>
                  <a:pt x="15636" y="10819"/>
                </a:lnTo>
                <a:lnTo>
                  <a:pt x="0" y="10819"/>
                </a:lnTo>
                <a:lnTo>
                  <a:pt x="3" y="10119"/>
                </a:lnTo>
                <a:cubicBezTo>
                  <a:pt x="1187" y="9846"/>
                  <a:pt x="3667" y="8892"/>
                  <a:pt x="7016" y="9801"/>
                </a:cubicBezTo>
                <a:cubicBezTo>
                  <a:pt x="10365" y="10710"/>
                  <a:pt x="14055" y="9514"/>
                  <a:pt x="14906" y="7196"/>
                </a:cubicBezTo>
                <a:close/>
              </a:path>
            </a:pathLst>
          </a:custGeom>
          <a:gradFill>
            <a:gsLst>
              <a:gs pos="57000">
                <a:srgbClr val="FF0000"/>
              </a:gs>
              <a:gs pos="25000">
                <a:schemeClr val="accent4">
                  <a:lumMod val="40000"/>
                  <a:lumOff val="60000"/>
                </a:schemeClr>
              </a:gs>
              <a:gs pos="11000">
                <a:schemeClr val="accent4"/>
              </a:gs>
              <a:gs pos="100000">
                <a:schemeClr val="accent4"/>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任意多边形 19"/>
          <p:cNvSpPr/>
          <p:nvPr userDrawn="1">
            <p:custDataLst>
              <p:tags r:id="rId5"/>
            </p:custDataLst>
          </p:nvPr>
        </p:nvSpPr>
        <p:spPr>
          <a:xfrm>
            <a:off x="-5080" y="-27305"/>
            <a:ext cx="12205335" cy="6898005"/>
          </a:xfrm>
          <a:custGeom>
            <a:avLst/>
            <a:gdLst>
              <a:gd name="connsiteX0" fmla="*/ 18634 w 19221"/>
              <a:gd name="connsiteY0" fmla="*/ 8521 h 10863"/>
              <a:gd name="connsiteX1" fmla="*/ 18770 w 19221"/>
              <a:gd name="connsiteY1" fmla="*/ 0 h 10863"/>
              <a:gd name="connsiteX2" fmla="*/ 19221 w 19221"/>
              <a:gd name="connsiteY2" fmla="*/ 44 h 10863"/>
              <a:gd name="connsiteX3" fmla="*/ 19221 w 19221"/>
              <a:gd name="connsiteY3" fmla="*/ 10863 h 10863"/>
              <a:gd name="connsiteX4" fmla="*/ 15 w 19221"/>
              <a:gd name="connsiteY4" fmla="*/ 10863 h 10863"/>
              <a:gd name="connsiteX5" fmla="*/ 0 w 19221"/>
              <a:gd name="connsiteY5" fmla="*/ 10299 h 10863"/>
              <a:gd name="connsiteX6" fmla="*/ 9144 w 19221"/>
              <a:gd name="connsiteY6" fmla="*/ 9731 h 10863"/>
              <a:gd name="connsiteX7" fmla="*/ 18634 w 19221"/>
              <a:gd name="connsiteY7" fmla="*/ 8521 h 10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21" h="10863">
                <a:moveTo>
                  <a:pt x="18634" y="8521"/>
                </a:moveTo>
                <a:cubicBezTo>
                  <a:pt x="19156" y="5681"/>
                  <a:pt x="16225" y="4112"/>
                  <a:pt x="18770" y="0"/>
                </a:cubicBezTo>
                <a:lnTo>
                  <a:pt x="19221" y="44"/>
                </a:lnTo>
                <a:lnTo>
                  <a:pt x="19221" y="10863"/>
                </a:lnTo>
                <a:lnTo>
                  <a:pt x="15" y="10863"/>
                </a:lnTo>
                <a:lnTo>
                  <a:pt x="0" y="10299"/>
                </a:lnTo>
                <a:cubicBezTo>
                  <a:pt x="3495" y="10231"/>
                  <a:pt x="5031" y="8822"/>
                  <a:pt x="9144" y="9731"/>
                </a:cubicBezTo>
                <a:cubicBezTo>
                  <a:pt x="13258" y="10640"/>
                  <a:pt x="18112" y="11361"/>
                  <a:pt x="18634" y="8521"/>
                </a:cubicBezTo>
                <a:close/>
              </a:path>
            </a:pathLst>
          </a:custGeom>
          <a:gradFill>
            <a:gsLst>
              <a:gs pos="6000">
                <a:srgbClr val="980000"/>
              </a:gs>
              <a:gs pos="77000">
                <a:srgbClr val="FF0000"/>
              </a:gs>
              <a:gs pos="100000">
                <a:srgbClr val="C00000"/>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3" name="图片 32" descr="图片3-0-1"/>
          <p:cNvPicPr>
            <a:picLocks noChangeAspect="1"/>
          </p:cNvPicPr>
          <p:nvPr userDrawn="1">
            <p:custDataLst>
              <p:tags r:id="rId6"/>
            </p:custDataLst>
          </p:nvPr>
        </p:nvPicPr>
        <p:blipFill>
          <a:blip r:embed="rId7"/>
          <a:srcRect l="11148" t="53885" r="8947"/>
          <a:stretch>
            <a:fillRect/>
          </a:stretch>
        </p:blipFill>
        <p:spPr>
          <a:xfrm flipV="1">
            <a:off x="-5080" y="4905375"/>
            <a:ext cx="12206605" cy="1955800"/>
          </a:xfrm>
          <a:prstGeom prst="rect">
            <a:avLst/>
          </a:prstGeom>
        </p:spPr>
      </p:pic>
      <p:grpSp>
        <p:nvGrpSpPr>
          <p:cNvPr id="83" name="组合 82"/>
          <p:cNvGrpSpPr/>
          <p:nvPr userDrawn="1"/>
        </p:nvGrpSpPr>
        <p:grpSpPr>
          <a:xfrm rot="0" flipV="1">
            <a:off x="616585" y="893445"/>
            <a:ext cx="1066800" cy="1066800"/>
            <a:chOff x="919" y="674"/>
            <a:chExt cx="1937" cy="1937"/>
          </a:xfrm>
          <a:solidFill>
            <a:schemeClr val="bg1">
              <a:alpha val="40000"/>
            </a:schemeClr>
          </a:solidFill>
        </p:grpSpPr>
        <p:sp>
          <p:nvSpPr>
            <p:cNvPr id="85" name="圆角矩形 84"/>
            <p:cNvSpPr/>
            <p:nvPr>
              <p:custDataLst>
                <p:tags r:id="rId8"/>
              </p:custDataLst>
            </p:nvPr>
          </p:nvSpPr>
          <p:spPr>
            <a:xfrm>
              <a:off x="919" y="674"/>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6" name="圆角矩形 85"/>
            <p:cNvSpPr/>
            <p:nvPr>
              <p:custDataLst>
                <p:tags r:id="rId9"/>
              </p:custDataLst>
            </p:nvPr>
          </p:nvSpPr>
          <p:spPr>
            <a:xfrm>
              <a:off x="1451" y="674"/>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4" name="圆角矩形 93"/>
            <p:cNvSpPr/>
            <p:nvPr>
              <p:custDataLst>
                <p:tags r:id="rId10"/>
              </p:custDataLst>
            </p:nvPr>
          </p:nvSpPr>
          <p:spPr>
            <a:xfrm>
              <a:off x="919" y="1206"/>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5" name="圆角矩形 94"/>
            <p:cNvSpPr/>
            <p:nvPr>
              <p:custDataLst>
                <p:tags r:id="rId11"/>
              </p:custDataLst>
            </p:nvPr>
          </p:nvSpPr>
          <p:spPr>
            <a:xfrm>
              <a:off x="1451" y="1206"/>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6" name="圆角矩形 95"/>
            <p:cNvSpPr/>
            <p:nvPr>
              <p:custDataLst>
                <p:tags r:id="rId12"/>
              </p:custDataLst>
            </p:nvPr>
          </p:nvSpPr>
          <p:spPr>
            <a:xfrm>
              <a:off x="1983" y="1206"/>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7" name="圆角矩形 96"/>
            <p:cNvSpPr/>
            <p:nvPr>
              <p:custDataLst>
                <p:tags r:id="rId13"/>
              </p:custDataLst>
            </p:nvPr>
          </p:nvSpPr>
          <p:spPr>
            <a:xfrm>
              <a:off x="2516" y="1206"/>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8" name="圆角矩形 97"/>
            <p:cNvSpPr/>
            <p:nvPr>
              <p:custDataLst>
                <p:tags r:id="rId14"/>
              </p:custDataLst>
            </p:nvPr>
          </p:nvSpPr>
          <p:spPr>
            <a:xfrm>
              <a:off x="919" y="1738"/>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9" name="圆角矩形 98"/>
            <p:cNvSpPr/>
            <p:nvPr>
              <p:custDataLst>
                <p:tags r:id="rId15"/>
              </p:custDataLst>
            </p:nvPr>
          </p:nvSpPr>
          <p:spPr>
            <a:xfrm>
              <a:off x="1451" y="1738"/>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0" name="圆角矩形 99"/>
            <p:cNvSpPr/>
            <p:nvPr>
              <p:custDataLst>
                <p:tags r:id="rId16"/>
              </p:custDataLst>
            </p:nvPr>
          </p:nvSpPr>
          <p:spPr>
            <a:xfrm>
              <a:off x="1983" y="1738"/>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1" name="圆角矩形 100"/>
            <p:cNvSpPr/>
            <p:nvPr>
              <p:custDataLst>
                <p:tags r:id="rId17"/>
              </p:custDataLst>
            </p:nvPr>
          </p:nvSpPr>
          <p:spPr>
            <a:xfrm>
              <a:off x="2516" y="1738"/>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2" name="圆角矩形 101"/>
            <p:cNvSpPr/>
            <p:nvPr>
              <p:custDataLst>
                <p:tags r:id="rId18"/>
              </p:custDataLst>
            </p:nvPr>
          </p:nvSpPr>
          <p:spPr>
            <a:xfrm>
              <a:off x="919" y="2271"/>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3" name="圆角矩形 102"/>
            <p:cNvSpPr/>
            <p:nvPr>
              <p:custDataLst>
                <p:tags r:id="rId19"/>
              </p:custDataLst>
            </p:nvPr>
          </p:nvSpPr>
          <p:spPr>
            <a:xfrm>
              <a:off x="1451" y="2271"/>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 name="圆角矩形 103"/>
            <p:cNvSpPr/>
            <p:nvPr>
              <p:custDataLst>
                <p:tags r:id="rId20"/>
              </p:custDataLst>
            </p:nvPr>
          </p:nvSpPr>
          <p:spPr>
            <a:xfrm>
              <a:off x="1983" y="2271"/>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descr="图片41"/>
          <p:cNvPicPr>
            <a:picLocks noChangeAspect="1"/>
          </p:cNvPicPr>
          <p:nvPr userDrawn="1">
            <p:custDataLst>
              <p:tags r:id="rId2"/>
            </p:custDataLst>
          </p:nvPr>
        </p:nvPicPr>
        <p:blipFill>
          <a:blip r:embed="rId3"/>
          <a:srcRect t="29096" b="35252"/>
          <a:stretch>
            <a:fillRect/>
          </a:stretch>
        </p:blipFill>
        <p:spPr>
          <a:xfrm>
            <a:off x="0" y="0"/>
            <a:ext cx="12199620" cy="2051050"/>
          </a:xfrm>
          <a:prstGeom prst="rect">
            <a:avLst/>
          </a:prstGeom>
        </p:spPr>
      </p:pic>
      <p:pic>
        <p:nvPicPr>
          <p:cNvPr id="33" name="图片 32" descr="图片3-0-1"/>
          <p:cNvPicPr>
            <a:picLocks noChangeAspect="1"/>
          </p:cNvPicPr>
          <p:nvPr userDrawn="1">
            <p:custDataLst>
              <p:tags r:id="rId4"/>
            </p:custDataLst>
          </p:nvPr>
        </p:nvPicPr>
        <p:blipFill>
          <a:blip r:embed="rId5"/>
          <a:srcRect l="39833" t="12367" r="-678" b="39596"/>
          <a:stretch>
            <a:fillRect/>
          </a:stretch>
        </p:blipFill>
        <p:spPr>
          <a:xfrm flipH="1">
            <a:off x="7538720" y="774700"/>
            <a:ext cx="4653280" cy="1261110"/>
          </a:xfrm>
          <a:prstGeom prst="rect">
            <a:avLst/>
          </a:prstGeom>
        </p:spPr>
      </p:pic>
      <p:sp>
        <p:nvSpPr>
          <p:cNvPr id="8" name="矩形 7"/>
          <p:cNvSpPr/>
          <p:nvPr userDrawn="1">
            <p:custDataLst>
              <p:tags r:id="rId6"/>
            </p:custDataLst>
          </p:nvPr>
        </p:nvSpPr>
        <p:spPr>
          <a:xfrm>
            <a:off x="0" y="2006600"/>
            <a:ext cx="12204000" cy="75565"/>
          </a:xfrm>
          <a:prstGeom prst="rect">
            <a:avLst/>
          </a:prstGeom>
          <a:gradFill>
            <a:gsLst>
              <a:gs pos="0">
                <a:srgbClr val="EC1010">
                  <a:alpha val="100000"/>
                </a:srgbClr>
              </a:gs>
              <a:gs pos="50000">
                <a:schemeClr val="accent4"/>
              </a:gs>
              <a:gs pos="100000">
                <a:schemeClr val="accent4">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83" name="组合 82"/>
          <p:cNvGrpSpPr/>
          <p:nvPr userDrawn="1"/>
        </p:nvGrpSpPr>
        <p:grpSpPr>
          <a:xfrm rot="0" flipV="1">
            <a:off x="616585" y="575945"/>
            <a:ext cx="1066800" cy="1066800"/>
            <a:chOff x="919" y="674"/>
            <a:chExt cx="1937" cy="1937"/>
          </a:xfrm>
          <a:solidFill>
            <a:schemeClr val="bg1">
              <a:alpha val="92000"/>
            </a:schemeClr>
          </a:solidFill>
        </p:grpSpPr>
        <p:sp>
          <p:nvSpPr>
            <p:cNvPr id="85" name="圆角矩形 84"/>
            <p:cNvSpPr/>
            <p:nvPr>
              <p:custDataLst>
                <p:tags r:id="rId7"/>
              </p:custDataLst>
            </p:nvPr>
          </p:nvSpPr>
          <p:spPr>
            <a:xfrm>
              <a:off x="919" y="674"/>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6" name="圆角矩形 85"/>
            <p:cNvSpPr/>
            <p:nvPr>
              <p:custDataLst>
                <p:tags r:id="rId8"/>
              </p:custDataLst>
            </p:nvPr>
          </p:nvSpPr>
          <p:spPr>
            <a:xfrm>
              <a:off x="1451" y="674"/>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4" name="圆角矩形 93"/>
            <p:cNvSpPr/>
            <p:nvPr>
              <p:custDataLst>
                <p:tags r:id="rId9"/>
              </p:custDataLst>
            </p:nvPr>
          </p:nvSpPr>
          <p:spPr>
            <a:xfrm>
              <a:off x="919" y="1206"/>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5" name="圆角矩形 94"/>
            <p:cNvSpPr/>
            <p:nvPr>
              <p:custDataLst>
                <p:tags r:id="rId10"/>
              </p:custDataLst>
            </p:nvPr>
          </p:nvSpPr>
          <p:spPr>
            <a:xfrm>
              <a:off x="1451" y="1206"/>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6" name="圆角矩形 95"/>
            <p:cNvSpPr/>
            <p:nvPr>
              <p:custDataLst>
                <p:tags r:id="rId11"/>
              </p:custDataLst>
            </p:nvPr>
          </p:nvSpPr>
          <p:spPr>
            <a:xfrm>
              <a:off x="1983" y="1206"/>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7" name="圆角矩形 96"/>
            <p:cNvSpPr/>
            <p:nvPr>
              <p:custDataLst>
                <p:tags r:id="rId12"/>
              </p:custDataLst>
            </p:nvPr>
          </p:nvSpPr>
          <p:spPr>
            <a:xfrm>
              <a:off x="2516" y="1206"/>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8" name="圆角矩形 97"/>
            <p:cNvSpPr/>
            <p:nvPr>
              <p:custDataLst>
                <p:tags r:id="rId13"/>
              </p:custDataLst>
            </p:nvPr>
          </p:nvSpPr>
          <p:spPr>
            <a:xfrm>
              <a:off x="919" y="1738"/>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9" name="圆角矩形 98"/>
            <p:cNvSpPr/>
            <p:nvPr>
              <p:custDataLst>
                <p:tags r:id="rId14"/>
              </p:custDataLst>
            </p:nvPr>
          </p:nvSpPr>
          <p:spPr>
            <a:xfrm>
              <a:off x="1451" y="1738"/>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0" name="圆角矩形 99"/>
            <p:cNvSpPr/>
            <p:nvPr>
              <p:custDataLst>
                <p:tags r:id="rId15"/>
              </p:custDataLst>
            </p:nvPr>
          </p:nvSpPr>
          <p:spPr>
            <a:xfrm>
              <a:off x="1983" y="1738"/>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1" name="圆角矩形 100"/>
            <p:cNvSpPr/>
            <p:nvPr>
              <p:custDataLst>
                <p:tags r:id="rId16"/>
              </p:custDataLst>
            </p:nvPr>
          </p:nvSpPr>
          <p:spPr>
            <a:xfrm>
              <a:off x="2516" y="1738"/>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2" name="圆角矩形 101"/>
            <p:cNvSpPr/>
            <p:nvPr>
              <p:custDataLst>
                <p:tags r:id="rId17"/>
              </p:custDataLst>
            </p:nvPr>
          </p:nvSpPr>
          <p:spPr>
            <a:xfrm>
              <a:off x="919" y="2271"/>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3" name="圆角矩形 102"/>
            <p:cNvSpPr/>
            <p:nvPr>
              <p:custDataLst>
                <p:tags r:id="rId18"/>
              </p:custDataLst>
            </p:nvPr>
          </p:nvSpPr>
          <p:spPr>
            <a:xfrm>
              <a:off x="1451" y="2271"/>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 name="圆角矩形 103"/>
            <p:cNvSpPr/>
            <p:nvPr>
              <p:custDataLst>
                <p:tags r:id="rId19"/>
              </p:custDataLst>
            </p:nvPr>
          </p:nvSpPr>
          <p:spPr>
            <a:xfrm>
              <a:off x="1983" y="2271"/>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grpSp>
        <p:nvGrpSpPr>
          <p:cNvPr id="9" name="组合 8"/>
          <p:cNvGrpSpPr/>
          <p:nvPr userDrawn="1"/>
        </p:nvGrpSpPr>
        <p:grpSpPr>
          <a:xfrm>
            <a:off x="0" y="0"/>
            <a:ext cx="12199620" cy="5789930"/>
            <a:chOff x="0" y="0"/>
            <a:chExt cx="19212" cy="9118"/>
          </a:xfrm>
        </p:grpSpPr>
        <p:pic>
          <p:nvPicPr>
            <p:cNvPr id="7" name="图片 6" descr="图片41"/>
            <p:cNvPicPr>
              <a:picLocks noChangeAspect="1"/>
            </p:cNvPicPr>
            <p:nvPr userDrawn="1">
              <p:custDataLst>
                <p:tags r:id="rId2"/>
              </p:custDataLst>
            </p:nvPr>
          </p:nvPicPr>
          <p:blipFill>
            <a:blip r:embed="rId3"/>
            <a:srcRect t="29096" b="35252"/>
            <a:stretch>
              <a:fillRect/>
            </a:stretch>
          </p:blipFill>
          <p:spPr>
            <a:xfrm>
              <a:off x="0" y="0"/>
              <a:ext cx="19212" cy="3230"/>
            </a:xfrm>
            <a:prstGeom prst="rect">
              <a:avLst/>
            </a:prstGeom>
          </p:spPr>
        </p:pic>
        <p:sp>
          <p:nvSpPr>
            <p:cNvPr id="8" name="矩形 7"/>
            <p:cNvSpPr/>
            <p:nvPr userDrawn="1">
              <p:custDataLst>
                <p:tags r:id="rId4"/>
              </p:custDataLst>
            </p:nvPr>
          </p:nvSpPr>
          <p:spPr>
            <a:xfrm>
              <a:off x="0" y="644"/>
              <a:ext cx="19200" cy="8475"/>
            </a:xfrm>
            <a:prstGeom prst="rect">
              <a:avLst/>
            </a:prstGeom>
            <a:gradFill>
              <a:gsLst>
                <a:gs pos="28000">
                  <a:schemeClr val="bg1"/>
                </a:gs>
                <a:gs pos="5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83" name="组合 82"/>
          <p:cNvGrpSpPr/>
          <p:nvPr userDrawn="1"/>
        </p:nvGrpSpPr>
        <p:grpSpPr>
          <a:xfrm rot="0" flipH="1" flipV="1">
            <a:off x="10493375" y="548640"/>
            <a:ext cx="1066800" cy="1066800"/>
            <a:chOff x="919" y="674"/>
            <a:chExt cx="1937" cy="1937"/>
          </a:xfrm>
          <a:solidFill>
            <a:schemeClr val="bg1">
              <a:alpha val="74000"/>
            </a:schemeClr>
          </a:solidFill>
        </p:grpSpPr>
        <p:sp>
          <p:nvSpPr>
            <p:cNvPr id="85" name="圆角矩形 84"/>
            <p:cNvSpPr/>
            <p:nvPr>
              <p:custDataLst>
                <p:tags r:id="rId5"/>
              </p:custDataLst>
            </p:nvPr>
          </p:nvSpPr>
          <p:spPr>
            <a:xfrm>
              <a:off x="919" y="674"/>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6" name="圆角矩形 85"/>
            <p:cNvSpPr/>
            <p:nvPr>
              <p:custDataLst>
                <p:tags r:id="rId6"/>
              </p:custDataLst>
            </p:nvPr>
          </p:nvSpPr>
          <p:spPr>
            <a:xfrm>
              <a:off x="1451" y="674"/>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4" name="圆角矩形 93"/>
            <p:cNvSpPr/>
            <p:nvPr>
              <p:custDataLst>
                <p:tags r:id="rId7"/>
              </p:custDataLst>
            </p:nvPr>
          </p:nvSpPr>
          <p:spPr>
            <a:xfrm>
              <a:off x="919" y="1206"/>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5" name="圆角矩形 94"/>
            <p:cNvSpPr/>
            <p:nvPr>
              <p:custDataLst>
                <p:tags r:id="rId8"/>
              </p:custDataLst>
            </p:nvPr>
          </p:nvSpPr>
          <p:spPr>
            <a:xfrm>
              <a:off x="1451" y="1206"/>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6" name="圆角矩形 95"/>
            <p:cNvSpPr/>
            <p:nvPr>
              <p:custDataLst>
                <p:tags r:id="rId9"/>
              </p:custDataLst>
            </p:nvPr>
          </p:nvSpPr>
          <p:spPr>
            <a:xfrm>
              <a:off x="1983" y="1206"/>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7" name="圆角矩形 96"/>
            <p:cNvSpPr/>
            <p:nvPr>
              <p:custDataLst>
                <p:tags r:id="rId10"/>
              </p:custDataLst>
            </p:nvPr>
          </p:nvSpPr>
          <p:spPr>
            <a:xfrm>
              <a:off x="2516" y="1206"/>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8" name="圆角矩形 97"/>
            <p:cNvSpPr/>
            <p:nvPr>
              <p:custDataLst>
                <p:tags r:id="rId11"/>
              </p:custDataLst>
            </p:nvPr>
          </p:nvSpPr>
          <p:spPr>
            <a:xfrm>
              <a:off x="919" y="1738"/>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9" name="圆角矩形 98"/>
            <p:cNvSpPr/>
            <p:nvPr>
              <p:custDataLst>
                <p:tags r:id="rId12"/>
              </p:custDataLst>
            </p:nvPr>
          </p:nvSpPr>
          <p:spPr>
            <a:xfrm>
              <a:off x="1451" y="1738"/>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0" name="圆角矩形 99"/>
            <p:cNvSpPr/>
            <p:nvPr>
              <p:custDataLst>
                <p:tags r:id="rId13"/>
              </p:custDataLst>
            </p:nvPr>
          </p:nvSpPr>
          <p:spPr>
            <a:xfrm>
              <a:off x="1983" y="1738"/>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1" name="圆角矩形 100"/>
            <p:cNvSpPr/>
            <p:nvPr>
              <p:custDataLst>
                <p:tags r:id="rId14"/>
              </p:custDataLst>
            </p:nvPr>
          </p:nvSpPr>
          <p:spPr>
            <a:xfrm>
              <a:off x="2516" y="1738"/>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2" name="圆角矩形 101"/>
            <p:cNvSpPr/>
            <p:nvPr>
              <p:custDataLst>
                <p:tags r:id="rId15"/>
              </p:custDataLst>
            </p:nvPr>
          </p:nvSpPr>
          <p:spPr>
            <a:xfrm>
              <a:off x="919" y="2271"/>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3" name="圆角矩形 102"/>
            <p:cNvSpPr/>
            <p:nvPr>
              <p:custDataLst>
                <p:tags r:id="rId16"/>
              </p:custDataLst>
            </p:nvPr>
          </p:nvSpPr>
          <p:spPr>
            <a:xfrm>
              <a:off x="1451" y="2271"/>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 name="圆角矩形 103"/>
            <p:cNvSpPr/>
            <p:nvPr>
              <p:custDataLst>
                <p:tags r:id="rId17"/>
              </p:custDataLst>
            </p:nvPr>
          </p:nvSpPr>
          <p:spPr>
            <a:xfrm>
              <a:off x="1983" y="2271"/>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10" name="图片 9" descr="图片3-0-1"/>
          <p:cNvPicPr>
            <a:picLocks noChangeAspect="1"/>
          </p:cNvPicPr>
          <p:nvPr userDrawn="1">
            <p:custDataLst>
              <p:tags r:id="rId18"/>
            </p:custDataLst>
          </p:nvPr>
        </p:nvPicPr>
        <p:blipFill>
          <a:blip r:embed="rId19">
            <a:alphaModFix amt="3000"/>
          </a:blip>
          <a:srcRect l="13536" t="13400" r="366" b="40572"/>
          <a:stretch>
            <a:fillRect/>
          </a:stretch>
        </p:blipFill>
        <p:spPr>
          <a:xfrm>
            <a:off x="1789430" y="4811395"/>
            <a:ext cx="10403205" cy="204660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节标题">
    <p:spTree>
      <p:nvGrpSpPr>
        <p:cNvPr id="1" name=""/>
        <p:cNvGrpSpPr/>
        <p:nvPr/>
      </p:nvGrpSpPr>
      <p:grpSpPr>
        <a:xfrm>
          <a:off x="0" y="0"/>
          <a:ext cx="0" cy="0"/>
          <a:chOff x="0" y="0"/>
          <a:chExt cx="0" cy="0"/>
        </a:xfrm>
      </p:grpSpPr>
      <p:pic>
        <p:nvPicPr>
          <p:cNvPr id="25" name="图片 24" descr="图片41"/>
          <p:cNvPicPr>
            <a:picLocks noChangeAspect="1"/>
          </p:cNvPicPr>
          <p:nvPr userDrawn="1">
            <p:custDataLst>
              <p:tags r:id="rId2"/>
            </p:custDataLst>
          </p:nvPr>
        </p:nvPicPr>
        <p:blipFill>
          <a:blip r:embed="rId3"/>
          <a:stretch>
            <a:fillRect/>
          </a:stretch>
        </p:blipFill>
        <p:spPr>
          <a:xfrm>
            <a:off x="0" y="0"/>
            <a:ext cx="12199620" cy="6858000"/>
          </a:xfrm>
          <a:prstGeom prst="rect">
            <a:avLst/>
          </a:prstGeom>
        </p:spPr>
      </p:pic>
      <p:sp>
        <p:nvSpPr>
          <p:cNvPr id="9" name="任意多边形 8"/>
          <p:cNvSpPr/>
          <p:nvPr userDrawn="1">
            <p:custDataLst>
              <p:tags r:id="rId4"/>
            </p:custDataLst>
          </p:nvPr>
        </p:nvSpPr>
        <p:spPr>
          <a:xfrm flipH="1">
            <a:off x="-5715" y="5916155"/>
            <a:ext cx="12197715" cy="941531"/>
          </a:xfrm>
          <a:custGeom>
            <a:avLst/>
            <a:gdLst>
              <a:gd name="connsiteX0" fmla="*/ 13856 w 19209"/>
              <a:gd name="connsiteY0" fmla="*/ 317 h 1482"/>
              <a:gd name="connsiteX1" fmla="*/ 19200 w 19209"/>
              <a:gd name="connsiteY1" fmla="*/ 340 h 1482"/>
              <a:gd name="connsiteX2" fmla="*/ 19209 w 19209"/>
              <a:gd name="connsiteY2" fmla="*/ 1483 h 1482"/>
              <a:gd name="connsiteX3" fmla="*/ 15 w 19209"/>
              <a:gd name="connsiteY3" fmla="*/ 1483 h 1482"/>
              <a:gd name="connsiteX4" fmla="*/ 0 w 19209"/>
              <a:gd name="connsiteY4" fmla="*/ 919 h 1482"/>
              <a:gd name="connsiteX5" fmla="*/ 7242 w 19209"/>
              <a:gd name="connsiteY5" fmla="*/ 407 h 1482"/>
              <a:gd name="connsiteX6" fmla="*/ 13856 w 19209"/>
              <a:gd name="connsiteY6" fmla="*/ 317 h 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209" h="1483">
                <a:moveTo>
                  <a:pt x="13856" y="317"/>
                </a:moveTo>
                <a:cubicBezTo>
                  <a:pt x="15492" y="-252"/>
                  <a:pt x="18274" y="66"/>
                  <a:pt x="19200" y="340"/>
                </a:cubicBezTo>
                <a:lnTo>
                  <a:pt x="19209" y="1483"/>
                </a:lnTo>
                <a:lnTo>
                  <a:pt x="15" y="1483"/>
                </a:lnTo>
                <a:lnTo>
                  <a:pt x="0" y="919"/>
                </a:lnTo>
                <a:cubicBezTo>
                  <a:pt x="3493" y="851"/>
                  <a:pt x="3131" y="-502"/>
                  <a:pt x="7242" y="407"/>
                </a:cubicBezTo>
                <a:cubicBezTo>
                  <a:pt x="11352" y="1316"/>
                  <a:pt x="12220" y="886"/>
                  <a:pt x="13856" y="317"/>
                </a:cubicBezTo>
                <a:close/>
              </a:path>
            </a:pathLst>
          </a:custGeom>
          <a:gradFill>
            <a:gsLst>
              <a:gs pos="57000">
                <a:srgbClr val="FF0000"/>
              </a:gs>
              <a:gs pos="26000">
                <a:schemeClr val="accent4">
                  <a:lumMod val="40000"/>
                  <a:lumOff val="60000"/>
                </a:schemeClr>
              </a:gs>
              <a:gs pos="0">
                <a:schemeClr val="accent4"/>
              </a:gs>
              <a:gs pos="100000">
                <a:schemeClr val="accent4"/>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20" name="任意多边形 19"/>
          <p:cNvSpPr/>
          <p:nvPr userDrawn="1">
            <p:custDataLst>
              <p:tags r:id="rId5"/>
            </p:custDataLst>
          </p:nvPr>
        </p:nvSpPr>
        <p:spPr>
          <a:xfrm>
            <a:off x="-4445" y="5917549"/>
            <a:ext cx="12197715" cy="952636"/>
          </a:xfrm>
          <a:custGeom>
            <a:avLst/>
            <a:gdLst>
              <a:gd name="connsiteX0" fmla="*/ 13856 w 19209"/>
              <a:gd name="connsiteY0" fmla="*/ 334 h 1500"/>
              <a:gd name="connsiteX1" fmla="*/ 19174 w 19209"/>
              <a:gd name="connsiteY1" fmla="*/ 311 h 1500"/>
              <a:gd name="connsiteX2" fmla="*/ 19209 w 19209"/>
              <a:gd name="connsiteY2" fmla="*/ 1500 h 1500"/>
              <a:gd name="connsiteX3" fmla="*/ 15 w 19209"/>
              <a:gd name="connsiteY3" fmla="*/ 1500 h 1500"/>
              <a:gd name="connsiteX4" fmla="*/ 0 w 19209"/>
              <a:gd name="connsiteY4" fmla="*/ 936 h 1500"/>
              <a:gd name="connsiteX5" fmla="*/ 7242 w 19209"/>
              <a:gd name="connsiteY5" fmla="*/ 424 h 1500"/>
              <a:gd name="connsiteX6" fmla="*/ 13856 w 19209"/>
              <a:gd name="connsiteY6" fmla="*/ 334 h 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209" h="1500">
                <a:moveTo>
                  <a:pt x="13856" y="334"/>
                </a:moveTo>
                <a:cubicBezTo>
                  <a:pt x="15492" y="-235"/>
                  <a:pt x="18248" y="37"/>
                  <a:pt x="19174" y="311"/>
                </a:cubicBezTo>
                <a:lnTo>
                  <a:pt x="19209" y="1500"/>
                </a:lnTo>
                <a:lnTo>
                  <a:pt x="15" y="1500"/>
                </a:lnTo>
                <a:lnTo>
                  <a:pt x="0" y="936"/>
                </a:lnTo>
                <a:cubicBezTo>
                  <a:pt x="3493" y="868"/>
                  <a:pt x="3131" y="-485"/>
                  <a:pt x="7242" y="424"/>
                </a:cubicBezTo>
                <a:cubicBezTo>
                  <a:pt x="11352" y="1333"/>
                  <a:pt x="12220" y="903"/>
                  <a:pt x="13856" y="334"/>
                </a:cubicBezTo>
                <a:close/>
              </a:path>
            </a:pathLst>
          </a:custGeom>
          <a:gradFill>
            <a:gsLst>
              <a:gs pos="0">
                <a:srgbClr val="C00000"/>
              </a:gs>
              <a:gs pos="77000">
                <a:srgbClr val="FF0000"/>
              </a:gs>
              <a:gs pos="100000">
                <a:srgbClr val="C00000"/>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 name="图片 4" descr="图片3-0-1"/>
          <p:cNvPicPr>
            <a:picLocks noChangeAspect="1"/>
          </p:cNvPicPr>
          <p:nvPr userDrawn="1">
            <p:custDataLst>
              <p:tags r:id="rId6"/>
            </p:custDataLst>
          </p:nvPr>
        </p:nvPicPr>
        <p:blipFill>
          <a:blip r:embed="rId7"/>
          <a:srcRect l="6235" t="13400" r="8758" b="40572"/>
          <a:stretch>
            <a:fillRect/>
          </a:stretch>
        </p:blipFill>
        <p:spPr>
          <a:xfrm>
            <a:off x="1256665" y="4811395"/>
            <a:ext cx="10935335" cy="2046605"/>
          </a:xfrm>
          <a:prstGeom prst="rect">
            <a:avLst/>
          </a:prstGeom>
        </p:spPr>
      </p:pic>
      <p:pic>
        <p:nvPicPr>
          <p:cNvPr id="30" name="图片 29" descr="templates\picture_hover\&amp;pky95175909789&amp;"/>
          <p:cNvPicPr>
            <a:picLocks noChangeAspect="1"/>
          </p:cNvPicPr>
          <p:nvPr userDrawn="1">
            <p:custDataLst>
              <p:tags r:id="rId8"/>
            </p:custDataLst>
          </p:nvPr>
        </p:nvPicPr>
        <p:blipFill>
          <a:blip r:embed="rId9"/>
          <a:stretch>
            <a:fillRect/>
          </a:stretch>
        </p:blipFill>
        <p:spPr>
          <a:xfrm rot="1320000" flipH="1">
            <a:off x="695960" y="5721350"/>
            <a:ext cx="681355" cy="612775"/>
          </a:xfrm>
          <a:prstGeom prst="rect">
            <a:avLst/>
          </a:prstGeom>
          <a:effectLst>
            <a:outerShdw blurRad="177800" dist="38100" dir="8100000" algn="tr" rotWithShape="0">
              <a:srgbClr val="980000">
                <a:alpha val="40000"/>
              </a:srgbClr>
            </a:outerShdw>
          </a:effectLst>
        </p:spPr>
      </p:pic>
      <p:pic>
        <p:nvPicPr>
          <p:cNvPr id="31" name="图片 30" descr="templates\picture_hover\&amp;pky95175909789&amp;"/>
          <p:cNvPicPr>
            <a:picLocks noChangeAspect="1"/>
          </p:cNvPicPr>
          <p:nvPr userDrawn="1">
            <p:custDataLst>
              <p:tags r:id="rId10"/>
            </p:custDataLst>
          </p:nvPr>
        </p:nvPicPr>
        <p:blipFill>
          <a:blip r:embed="rId9"/>
          <a:stretch>
            <a:fillRect/>
          </a:stretch>
        </p:blipFill>
        <p:spPr>
          <a:xfrm flipH="1">
            <a:off x="2202180" y="5105400"/>
            <a:ext cx="1147445" cy="1030605"/>
          </a:xfrm>
          <a:prstGeom prst="rect">
            <a:avLst/>
          </a:prstGeom>
          <a:effectLst>
            <a:outerShdw blurRad="177800" dist="38100" dir="8100000" algn="tr" rotWithShape="0">
              <a:srgbClr val="980000">
                <a:alpha val="40000"/>
              </a:srgbClr>
            </a:outerShdw>
          </a:effectLst>
        </p:spPr>
      </p:pic>
      <p:grpSp>
        <p:nvGrpSpPr>
          <p:cNvPr id="7" name="组合 6"/>
          <p:cNvGrpSpPr/>
          <p:nvPr userDrawn="1"/>
        </p:nvGrpSpPr>
        <p:grpSpPr>
          <a:xfrm flipH="1">
            <a:off x="11010900" y="556260"/>
            <a:ext cx="549275" cy="252730"/>
            <a:chOff x="16596" y="920"/>
            <a:chExt cx="1318" cy="398"/>
          </a:xfrm>
        </p:grpSpPr>
        <p:cxnSp>
          <p:nvCxnSpPr>
            <p:cNvPr id="2" name="直接连接符 1"/>
            <p:cNvCxnSpPr/>
            <p:nvPr>
              <p:custDataLst>
                <p:tags r:id="rId11"/>
              </p:custDataLst>
            </p:nvPr>
          </p:nvCxnSpPr>
          <p:spPr>
            <a:xfrm>
              <a:off x="16596" y="920"/>
              <a:ext cx="1318" cy="0"/>
            </a:xfrm>
            <a:prstGeom prst="line">
              <a:avLst/>
            </a:prstGeom>
            <a:ln>
              <a:gradFill>
                <a:gsLst>
                  <a:gs pos="0">
                    <a:srgbClr val="FF0000"/>
                  </a:gs>
                  <a:gs pos="100000">
                    <a:srgbClr val="FF0000">
                      <a:alpha val="0"/>
                    </a:srgb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custDataLst>
                <p:tags r:id="rId12"/>
              </p:custDataLst>
            </p:nvPr>
          </p:nvCxnSpPr>
          <p:spPr>
            <a:xfrm>
              <a:off x="16596" y="1119"/>
              <a:ext cx="1318" cy="0"/>
            </a:xfrm>
            <a:prstGeom prst="line">
              <a:avLst/>
            </a:prstGeom>
            <a:ln>
              <a:gradFill>
                <a:gsLst>
                  <a:gs pos="0">
                    <a:srgbClr val="FF0000"/>
                  </a:gs>
                  <a:gs pos="100000">
                    <a:srgbClr val="FF0000">
                      <a:alpha val="0"/>
                    </a:srgb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13"/>
              </p:custDataLst>
            </p:nvPr>
          </p:nvCxnSpPr>
          <p:spPr>
            <a:xfrm>
              <a:off x="16596" y="1318"/>
              <a:ext cx="1318" cy="0"/>
            </a:xfrm>
            <a:prstGeom prst="line">
              <a:avLst/>
            </a:prstGeom>
            <a:ln>
              <a:gradFill>
                <a:gsLst>
                  <a:gs pos="0">
                    <a:srgbClr val="FF0000"/>
                  </a:gs>
                  <a:gs pos="100000">
                    <a:srgbClr val="FF0000">
                      <a:alpha val="0"/>
                    </a:srgbClr>
                  </a:gs>
                </a:gsLst>
                <a:lin ang="0" scaled="0"/>
              </a:gradFill>
            </a:ln>
          </p:spPr>
          <p:style>
            <a:lnRef idx="1">
              <a:schemeClr val="accent1"/>
            </a:lnRef>
            <a:fillRef idx="0">
              <a:schemeClr val="accent1"/>
            </a:fillRef>
            <a:effectRef idx="0">
              <a:schemeClr val="accent1"/>
            </a:effectRef>
            <a:fontRef idx="minor">
              <a:schemeClr val="tx1"/>
            </a:fontRef>
          </p:style>
        </p:cxnSp>
      </p:grpSp>
      <p:grpSp>
        <p:nvGrpSpPr>
          <p:cNvPr id="83" name="组合 82"/>
          <p:cNvGrpSpPr/>
          <p:nvPr userDrawn="1"/>
        </p:nvGrpSpPr>
        <p:grpSpPr>
          <a:xfrm rot="0" flipV="1">
            <a:off x="616585" y="893445"/>
            <a:ext cx="1066800" cy="1066800"/>
            <a:chOff x="919" y="674"/>
            <a:chExt cx="1937" cy="1937"/>
          </a:xfrm>
          <a:solidFill>
            <a:schemeClr val="bg1">
              <a:alpha val="40000"/>
            </a:schemeClr>
          </a:solidFill>
        </p:grpSpPr>
        <p:sp>
          <p:nvSpPr>
            <p:cNvPr id="85" name="圆角矩形 84"/>
            <p:cNvSpPr/>
            <p:nvPr>
              <p:custDataLst>
                <p:tags r:id="rId14"/>
              </p:custDataLst>
            </p:nvPr>
          </p:nvSpPr>
          <p:spPr>
            <a:xfrm>
              <a:off x="919" y="674"/>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6" name="圆角矩形 85"/>
            <p:cNvSpPr/>
            <p:nvPr>
              <p:custDataLst>
                <p:tags r:id="rId15"/>
              </p:custDataLst>
            </p:nvPr>
          </p:nvSpPr>
          <p:spPr>
            <a:xfrm>
              <a:off x="1451" y="674"/>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4" name="圆角矩形 93"/>
            <p:cNvSpPr/>
            <p:nvPr>
              <p:custDataLst>
                <p:tags r:id="rId16"/>
              </p:custDataLst>
            </p:nvPr>
          </p:nvSpPr>
          <p:spPr>
            <a:xfrm>
              <a:off x="919" y="1206"/>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5" name="圆角矩形 94"/>
            <p:cNvSpPr/>
            <p:nvPr>
              <p:custDataLst>
                <p:tags r:id="rId17"/>
              </p:custDataLst>
            </p:nvPr>
          </p:nvSpPr>
          <p:spPr>
            <a:xfrm>
              <a:off x="1451" y="1206"/>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6" name="圆角矩形 95"/>
            <p:cNvSpPr/>
            <p:nvPr>
              <p:custDataLst>
                <p:tags r:id="rId18"/>
              </p:custDataLst>
            </p:nvPr>
          </p:nvSpPr>
          <p:spPr>
            <a:xfrm>
              <a:off x="1983" y="1206"/>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7" name="圆角矩形 96"/>
            <p:cNvSpPr/>
            <p:nvPr>
              <p:custDataLst>
                <p:tags r:id="rId19"/>
              </p:custDataLst>
            </p:nvPr>
          </p:nvSpPr>
          <p:spPr>
            <a:xfrm>
              <a:off x="2516" y="1206"/>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8" name="圆角矩形 97"/>
            <p:cNvSpPr/>
            <p:nvPr>
              <p:custDataLst>
                <p:tags r:id="rId20"/>
              </p:custDataLst>
            </p:nvPr>
          </p:nvSpPr>
          <p:spPr>
            <a:xfrm>
              <a:off x="919" y="1738"/>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9" name="圆角矩形 98"/>
            <p:cNvSpPr/>
            <p:nvPr>
              <p:custDataLst>
                <p:tags r:id="rId21"/>
              </p:custDataLst>
            </p:nvPr>
          </p:nvSpPr>
          <p:spPr>
            <a:xfrm>
              <a:off x="1451" y="1738"/>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0" name="圆角矩形 99"/>
            <p:cNvSpPr/>
            <p:nvPr>
              <p:custDataLst>
                <p:tags r:id="rId22"/>
              </p:custDataLst>
            </p:nvPr>
          </p:nvSpPr>
          <p:spPr>
            <a:xfrm>
              <a:off x="1983" y="1738"/>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1" name="圆角矩形 100"/>
            <p:cNvSpPr/>
            <p:nvPr>
              <p:custDataLst>
                <p:tags r:id="rId23"/>
              </p:custDataLst>
            </p:nvPr>
          </p:nvSpPr>
          <p:spPr>
            <a:xfrm>
              <a:off x="2516" y="1738"/>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2" name="圆角矩形 101"/>
            <p:cNvSpPr/>
            <p:nvPr>
              <p:custDataLst>
                <p:tags r:id="rId24"/>
              </p:custDataLst>
            </p:nvPr>
          </p:nvSpPr>
          <p:spPr>
            <a:xfrm>
              <a:off x="919" y="2271"/>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3" name="圆角矩形 102"/>
            <p:cNvSpPr/>
            <p:nvPr>
              <p:custDataLst>
                <p:tags r:id="rId25"/>
              </p:custDataLst>
            </p:nvPr>
          </p:nvSpPr>
          <p:spPr>
            <a:xfrm>
              <a:off x="1451" y="2271"/>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 name="圆角矩形 103"/>
            <p:cNvSpPr/>
            <p:nvPr>
              <p:custDataLst>
                <p:tags r:id="rId26"/>
              </p:custDataLst>
            </p:nvPr>
          </p:nvSpPr>
          <p:spPr>
            <a:xfrm>
              <a:off x="1983" y="2271"/>
              <a:ext cx="340" cy="3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2_节标题">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tags" Target="../tags/tag75.xml"/><Relationship Id="rId8" Type="http://schemas.openxmlformats.org/officeDocument/2006/relationships/tags" Target="../tags/tag74.xml"/><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tags" Target="../tags/tag77.xml"/><Relationship Id="rId10" Type="http://schemas.openxmlformats.org/officeDocument/2006/relationships/tags" Target="../tags/tag76.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6"/>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7"/>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8"/>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ea typeface="汉仪中简黑简" panose="0002060004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9"/>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ea typeface="汉仪中简黑简" panose="00020600040101010101" charset="-122"/>
              </a:defRPr>
            </a:lvl1pPr>
          </a:lstStyle>
          <a:p>
            <a:endParaRPr lang="zh-CN" altLang="en-US" dirty="0"/>
          </a:p>
        </p:txBody>
      </p:sp>
      <p:sp>
        <p:nvSpPr>
          <p:cNvPr id="6" name="灯片编号占位符 5"/>
          <p:cNvSpPr>
            <a:spLocks noGrp="1"/>
          </p:cNvSpPr>
          <p:nvPr>
            <p:ph type="sldNum" sz="quarter" idx="4"/>
            <p:custDataLst>
              <p:tags r:id="rId10"/>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ea typeface="汉仪中简黑简" panose="00020600040101010101" charset="-122"/>
              </a:defRPr>
            </a:lvl1pPr>
          </a:lstStyle>
          <a:p>
            <a:fld id="{49AE70B2-8BF9-45C0-BB95-33D1B9D3A854}" type="slidenum">
              <a:rPr lang="zh-CN" altLang="en-US" smtClean="0"/>
            </a:fld>
            <a:endParaRPr lang="zh-CN" altLang="en-US" dirty="0"/>
          </a:p>
        </p:txBody>
      </p:sp>
    </p:spTree>
    <p:custDataLst>
      <p:tags r:id="rId11"/>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汉仪中简黑简" panose="00020600040101010101"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汉仪中简黑简" panose="00020600040101010101"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汉仪中简黑简" panose="00020600040101010101"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汉仪中简黑简" panose="00020600040101010101"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汉仪中简黑简" panose="00020600040101010101"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汉仪中简黑简" panose="0002060004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85.xml"/><Relationship Id="rId8" Type="http://schemas.openxmlformats.org/officeDocument/2006/relationships/tags" Target="../tags/tag84.xml"/><Relationship Id="rId7" Type="http://schemas.openxmlformats.org/officeDocument/2006/relationships/image" Target="../media/image3.png"/><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3" Type="http://schemas.openxmlformats.org/officeDocument/2006/relationships/tags" Target="../tags/tag80.xml"/><Relationship Id="rId23" Type="http://schemas.openxmlformats.org/officeDocument/2006/relationships/notesSlide" Target="../notesSlides/notesSlide1.xml"/><Relationship Id="rId22" Type="http://schemas.openxmlformats.org/officeDocument/2006/relationships/slideLayout" Target="../slideLayouts/slideLayout1.xml"/><Relationship Id="rId21" Type="http://schemas.openxmlformats.org/officeDocument/2006/relationships/tags" Target="../tags/tag93.xml"/><Relationship Id="rId20" Type="http://schemas.openxmlformats.org/officeDocument/2006/relationships/tags" Target="../tags/tag92.xml"/><Relationship Id="rId2" Type="http://schemas.openxmlformats.org/officeDocument/2006/relationships/tags" Target="../tags/tag79.xml"/><Relationship Id="rId19" Type="http://schemas.openxmlformats.org/officeDocument/2006/relationships/tags" Target="../tags/tag91.xml"/><Relationship Id="rId18" Type="http://schemas.openxmlformats.org/officeDocument/2006/relationships/image" Target="../media/image7.svg"/><Relationship Id="rId17" Type="http://schemas.openxmlformats.org/officeDocument/2006/relationships/image" Target="../media/image6.png"/><Relationship Id="rId16" Type="http://schemas.openxmlformats.org/officeDocument/2006/relationships/tags" Target="../tags/tag90.xml"/><Relationship Id="rId15" Type="http://schemas.openxmlformats.org/officeDocument/2006/relationships/tags" Target="../tags/tag89.xml"/><Relationship Id="rId14" Type="http://schemas.openxmlformats.org/officeDocument/2006/relationships/image" Target="../media/image5.svg"/><Relationship Id="rId13" Type="http://schemas.openxmlformats.org/officeDocument/2006/relationships/image" Target="../media/image4.png"/><Relationship Id="rId12" Type="http://schemas.openxmlformats.org/officeDocument/2006/relationships/tags" Target="../tags/tag88.xml"/><Relationship Id="rId11" Type="http://schemas.openxmlformats.org/officeDocument/2006/relationships/tags" Target="../tags/tag87.xml"/><Relationship Id="rId10" Type="http://schemas.openxmlformats.org/officeDocument/2006/relationships/tags" Target="../tags/tag86.xml"/><Relationship Id="rId1" Type="http://schemas.openxmlformats.org/officeDocument/2006/relationships/tags" Target="../tags/tag78.xml"/></Relationships>
</file>

<file path=ppt/slides/_rels/slide2.xml.rels><?xml version="1.0" encoding="UTF-8" standalone="yes"?>
<Relationships xmlns="http://schemas.openxmlformats.org/package/2006/relationships"><Relationship Id="rId9" Type="http://schemas.openxmlformats.org/officeDocument/2006/relationships/tags" Target="../tags/tag102.xml"/><Relationship Id="rId8" Type="http://schemas.openxmlformats.org/officeDocument/2006/relationships/tags" Target="../tags/tag101.xml"/><Relationship Id="rId7" Type="http://schemas.openxmlformats.org/officeDocument/2006/relationships/tags" Target="../tags/tag100.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 Id="rId3" Type="http://schemas.openxmlformats.org/officeDocument/2006/relationships/tags" Target="../tags/tag96.xml"/><Relationship Id="rId2" Type="http://schemas.openxmlformats.org/officeDocument/2006/relationships/tags" Target="../tags/tag95.xml"/><Relationship Id="rId13" Type="http://schemas.openxmlformats.org/officeDocument/2006/relationships/slideLayout" Target="../slideLayouts/slideLayout2.xml"/><Relationship Id="rId12" Type="http://schemas.openxmlformats.org/officeDocument/2006/relationships/tags" Target="../tags/tag105.xml"/><Relationship Id="rId11" Type="http://schemas.openxmlformats.org/officeDocument/2006/relationships/tags" Target="../tags/tag104.xml"/><Relationship Id="rId10" Type="http://schemas.openxmlformats.org/officeDocument/2006/relationships/tags" Target="../tags/tag103.xml"/><Relationship Id="rId1" Type="http://schemas.openxmlformats.org/officeDocument/2006/relationships/tags" Target="../tags/tag94.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tags" Target="../tags/tag110.xml"/><Relationship Id="rId4" Type="http://schemas.openxmlformats.org/officeDocument/2006/relationships/tags" Target="../tags/tag109.xml"/><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ags" Target="../tags/tag106.xml"/></Relationships>
</file>

<file path=ppt/slides/_rels/slide4.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tags" Target="../tags/tag117.xml"/><Relationship Id="rId7" Type="http://schemas.openxmlformats.org/officeDocument/2006/relationships/image" Target="../media/image8.png"/><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 Id="rId3" Type="http://schemas.openxmlformats.org/officeDocument/2006/relationships/tags" Target="../tags/tag113.xml"/><Relationship Id="rId2" Type="http://schemas.openxmlformats.org/officeDocument/2006/relationships/tags" Target="../tags/tag112.xml"/><Relationship Id="rId18" Type="http://schemas.openxmlformats.org/officeDocument/2006/relationships/notesSlide" Target="../notesSlides/notesSlide2.xml"/><Relationship Id="rId17" Type="http://schemas.openxmlformats.org/officeDocument/2006/relationships/slideLayout" Target="../slideLayouts/slideLayout3.xml"/><Relationship Id="rId16" Type="http://schemas.openxmlformats.org/officeDocument/2006/relationships/tags" Target="../tags/tag124.xml"/><Relationship Id="rId15" Type="http://schemas.openxmlformats.org/officeDocument/2006/relationships/tags" Target="../tags/tag123.xml"/><Relationship Id="rId14" Type="http://schemas.openxmlformats.org/officeDocument/2006/relationships/tags" Target="../tags/tag122.xml"/><Relationship Id="rId13" Type="http://schemas.openxmlformats.org/officeDocument/2006/relationships/tags" Target="../tags/tag121.xml"/><Relationship Id="rId12" Type="http://schemas.openxmlformats.org/officeDocument/2006/relationships/tags" Target="../tags/tag120.xml"/><Relationship Id="rId11" Type="http://schemas.openxmlformats.org/officeDocument/2006/relationships/tags" Target="../tags/tag119.xml"/><Relationship Id="rId10" Type="http://schemas.openxmlformats.org/officeDocument/2006/relationships/tags" Target="../tags/tag118.xml"/><Relationship Id="rId1" Type="http://schemas.openxmlformats.org/officeDocument/2006/relationships/tags" Target="../tags/tag111.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tags" Target="../tags/tag129.xml"/><Relationship Id="rId4" Type="http://schemas.openxmlformats.org/officeDocument/2006/relationships/tags" Target="../tags/tag128.xml"/><Relationship Id="rId3" Type="http://schemas.openxmlformats.org/officeDocument/2006/relationships/tags" Target="../tags/tag127.xml"/><Relationship Id="rId2" Type="http://schemas.openxmlformats.org/officeDocument/2006/relationships/tags" Target="../tags/tag126.xml"/><Relationship Id="rId1" Type="http://schemas.openxmlformats.org/officeDocument/2006/relationships/tags" Target="../tags/tag125.xml"/></Relationships>
</file>

<file path=ppt/slides/_rels/slide6.xml.rels><?xml version="1.0" encoding="UTF-8" standalone="yes"?>
<Relationships xmlns="http://schemas.openxmlformats.org/package/2006/relationships"><Relationship Id="rId9" Type="http://schemas.openxmlformats.org/officeDocument/2006/relationships/tags" Target="../tags/tag137.xml"/><Relationship Id="rId8" Type="http://schemas.openxmlformats.org/officeDocument/2006/relationships/tags" Target="../tags/tag136.xml"/><Relationship Id="rId7" Type="http://schemas.openxmlformats.org/officeDocument/2006/relationships/tags" Target="../tags/tag135.xml"/><Relationship Id="rId6" Type="http://schemas.openxmlformats.org/officeDocument/2006/relationships/tags" Target="../tags/tag134.xml"/><Relationship Id="rId5" Type="http://schemas.openxmlformats.org/officeDocument/2006/relationships/tags" Target="../tags/tag133.xml"/><Relationship Id="rId4" Type="http://schemas.openxmlformats.org/officeDocument/2006/relationships/image" Target="../media/image10.png"/><Relationship Id="rId3" Type="http://schemas.openxmlformats.org/officeDocument/2006/relationships/tags" Target="../tags/tag132.xml"/><Relationship Id="rId2" Type="http://schemas.openxmlformats.org/officeDocument/2006/relationships/tags" Target="../tags/tag131.xml"/><Relationship Id="rId19" Type="http://schemas.openxmlformats.org/officeDocument/2006/relationships/notesSlide" Target="../notesSlides/notesSlide3.xml"/><Relationship Id="rId18" Type="http://schemas.openxmlformats.org/officeDocument/2006/relationships/slideLayout" Target="../slideLayouts/slideLayout3.xml"/><Relationship Id="rId17" Type="http://schemas.openxmlformats.org/officeDocument/2006/relationships/tags" Target="../tags/tag139.xml"/><Relationship Id="rId16" Type="http://schemas.openxmlformats.org/officeDocument/2006/relationships/image" Target="../media/image16.svg"/><Relationship Id="rId15" Type="http://schemas.openxmlformats.org/officeDocument/2006/relationships/image" Target="../media/image15.png"/><Relationship Id="rId14" Type="http://schemas.openxmlformats.org/officeDocument/2006/relationships/tags" Target="../tags/tag138.xml"/><Relationship Id="rId13" Type="http://schemas.openxmlformats.org/officeDocument/2006/relationships/image" Target="../media/image14.svg"/><Relationship Id="rId12" Type="http://schemas.openxmlformats.org/officeDocument/2006/relationships/image" Target="../media/image13.png"/><Relationship Id="rId11" Type="http://schemas.openxmlformats.org/officeDocument/2006/relationships/image" Target="../media/image12.svg"/><Relationship Id="rId10" Type="http://schemas.openxmlformats.org/officeDocument/2006/relationships/image" Target="../media/image11.png"/><Relationship Id="rId1" Type="http://schemas.openxmlformats.org/officeDocument/2006/relationships/tags" Target="../tags/tag130.xml"/></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tags" Target="../tags/tag144.xml"/><Relationship Id="rId4" Type="http://schemas.openxmlformats.org/officeDocument/2006/relationships/tags" Target="../tags/tag143.xml"/><Relationship Id="rId3" Type="http://schemas.openxmlformats.org/officeDocument/2006/relationships/tags" Target="../tags/tag142.xml"/><Relationship Id="rId2" Type="http://schemas.openxmlformats.org/officeDocument/2006/relationships/tags" Target="../tags/tag141.xml"/><Relationship Id="rId1" Type="http://schemas.openxmlformats.org/officeDocument/2006/relationships/tags" Target="../tags/tag140.xml"/></Relationships>
</file>

<file path=ppt/slides/_rels/slide8.xml.rels><?xml version="1.0" encoding="UTF-8" standalone="yes"?>
<Relationships xmlns="http://schemas.openxmlformats.org/package/2006/relationships"><Relationship Id="rId9" Type="http://schemas.openxmlformats.org/officeDocument/2006/relationships/tags" Target="../tags/tag152.xml"/><Relationship Id="rId8" Type="http://schemas.openxmlformats.org/officeDocument/2006/relationships/tags" Target="../tags/tag151.xml"/><Relationship Id="rId7" Type="http://schemas.openxmlformats.org/officeDocument/2006/relationships/tags" Target="../tags/tag150.xml"/><Relationship Id="rId6" Type="http://schemas.openxmlformats.org/officeDocument/2006/relationships/tags" Target="../tags/tag149.xml"/><Relationship Id="rId5" Type="http://schemas.openxmlformats.org/officeDocument/2006/relationships/tags" Target="../tags/tag148.xml"/><Relationship Id="rId4" Type="http://schemas.openxmlformats.org/officeDocument/2006/relationships/image" Target="../media/image17.png"/><Relationship Id="rId3" Type="http://schemas.openxmlformats.org/officeDocument/2006/relationships/tags" Target="../tags/tag147.xml"/><Relationship Id="rId2" Type="http://schemas.openxmlformats.org/officeDocument/2006/relationships/tags" Target="../tags/tag146.xml"/><Relationship Id="rId13" Type="http://schemas.openxmlformats.org/officeDocument/2006/relationships/notesSlide" Target="../notesSlides/notesSlide4.xml"/><Relationship Id="rId12" Type="http://schemas.openxmlformats.org/officeDocument/2006/relationships/slideLayout" Target="../slideLayouts/slideLayout3.xml"/><Relationship Id="rId11" Type="http://schemas.openxmlformats.org/officeDocument/2006/relationships/tags" Target="../tags/tag154.xml"/><Relationship Id="rId10" Type="http://schemas.openxmlformats.org/officeDocument/2006/relationships/tags" Target="../tags/tag153.xml"/><Relationship Id="rId1" Type="http://schemas.openxmlformats.org/officeDocument/2006/relationships/tags" Target="../tags/tag145.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tags" Target="../tags/tag159.xml"/><Relationship Id="rId4" Type="http://schemas.openxmlformats.org/officeDocument/2006/relationships/tags" Target="../tags/tag158.xml"/><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tags" Target="../tags/tag155.xml"/></Relationships>
</file>

<file path=ppt/slides/_rels/slide10.xml.rels><?xml version="1.0" encoding="UTF-8" standalone="yes"?>
<Relationships xmlns="http://schemas.openxmlformats.org/package/2006/relationships"><Relationship Id="rId9" Type="http://schemas.openxmlformats.org/officeDocument/2006/relationships/tags" Target="../tags/tag168.xml"/><Relationship Id="rId8" Type="http://schemas.openxmlformats.org/officeDocument/2006/relationships/tags" Target="../tags/tag167.xml"/><Relationship Id="rId7" Type="http://schemas.openxmlformats.org/officeDocument/2006/relationships/tags" Target="../tags/tag166.xml"/><Relationship Id="rId6" Type="http://schemas.openxmlformats.org/officeDocument/2006/relationships/tags" Target="../tags/tag165.xml"/><Relationship Id="rId5" Type="http://schemas.openxmlformats.org/officeDocument/2006/relationships/tags" Target="../tags/tag164.xml"/><Relationship Id="rId4" Type="http://schemas.openxmlformats.org/officeDocument/2006/relationships/tags" Target="../tags/tag163.xml"/><Relationship Id="rId3" Type="http://schemas.openxmlformats.org/officeDocument/2006/relationships/tags" Target="../tags/tag162.xml"/><Relationship Id="rId2" Type="http://schemas.openxmlformats.org/officeDocument/2006/relationships/tags" Target="../tags/tag161.xml"/><Relationship Id="rId18" Type="http://schemas.openxmlformats.org/officeDocument/2006/relationships/notesSlide" Target="../notesSlides/notesSlide5.xml"/><Relationship Id="rId17" Type="http://schemas.openxmlformats.org/officeDocument/2006/relationships/slideLayout" Target="../slideLayouts/slideLayout3.xml"/><Relationship Id="rId16" Type="http://schemas.openxmlformats.org/officeDocument/2006/relationships/tags" Target="../tags/tag173.xml"/><Relationship Id="rId15" Type="http://schemas.openxmlformats.org/officeDocument/2006/relationships/tags" Target="../tags/tag172.xml"/><Relationship Id="rId14" Type="http://schemas.openxmlformats.org/officeDocument/2006/relationships/tags" Target="../tags/tag171.xml"/><Relationship Id="rId13" Type="http://schemas.openxmlformats.org/officeDocument/2006/relationships/image" Target="../media/image19.png"/><Relationship Id="rId12" Type="http://schemas.openxmlformats.org/officeDocument/2006/relationships/tags" Target="../tags/tag170.xml"/><Relationship Id="rId11" Type="http://schemas.openxmlformats.org/officeDocument/2006/relationships/image" Target="../media/image18.png"/><Relationship Id="rId10" Type="http://schemas.openxmlformats.org/officeDocument/2006/relationships/tags" Target="../tags/tag169.xml"/><Relationship Id="rId1" Type="http://schemas.openxmlformats.org/officeDocument/2006/relationships/tags" Target="../tags/tag160.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77.xml"/><Relationship Id="rId3" Type="http://schemas.openxmlformats.org/officeDocument/2006/relationships/tags" Target="../tags/tag176.xml"/><Relationship Id="rId2" Type="http://schemas.openxmlformats.org/officeDocument/2006/relationships/tags" Target="../tags/tag175.xml"/><Relationship Id="rId1" Type="http://schemas.openxmlformats.org/officeDocument/2006/relationships/tags" Target="../tags/tag1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custDataLst>
              <p:tags r:id="rId1"/>
            </p:custDataLst>
          </p:nvPr>
        </p:nvSpPr>
        <p:spPr>
          <a:xfrm>
            <a:off x="621665" y="514985"/>
            <a:ext cx="2988945" cy="215265"/>
          </a:xfrm>
          <a:prstGeom prst="rect">
            <a:avLst/>
          </a:prstGeom>
          <a:noFill/>
        </p:spPr>
        <p:txBody>
          <a:bodyPr wrap="square" lIns="0" tIns="0" rIns="0" bIns="0" rtlCol="0" anchor="t">
            <a:spAutoFit/>
            <a:scene3d>
              <a:camera prst="orthographicFront"/>
              <a:lightRig rig="threePt" dir="t">
                <a:rot lat="0" lon="0" rev="0"/>
              </a:lightRig>
            </a:scene3d>
            <a:sp3d prstMaterial="matte">
              <a:extrusionClr>
                <a:srgbClr val="FFDEAD"/>
              </a:extrusionClr>
              <a:contourClr>
                <a:srgbClr val="690D1C"/>
              </a:contourClr>
            </a:sp3d>
          </a:bodyPr>
          <a:p>
            <a:pPr algn="dist"/>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不</a:t>
            </a:r>
            <a:r>
              <a:rPr lang="en-US" altLang="zh-CN"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忘</a:t>
            </a:r>
            <a:r>
              <a:rPr lang="en-US" altLang="zh-CN"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初</a:t>
            </a:r>
            <a:r>
              <a:rPr lang="en-US" altLang="zh-CN"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心</a:t>
            </a:r>
            <a:r>
              <a:rPr lang="en-US" altLang="zh-CN"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牢</a:t>
            </a:r>
            <a:r>
              <a:rPr lang="en-US" altLang="zh-CN"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记</a:t>
            </a:r>
            <a:r>
              <a:rPr lang="en-US" altLang="zh-CN"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使</a:t>
            </a:r>
            <a:r>
              <a:rPr lang="en-US" altLang="zh-CN"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命</a:t>
            </a:r>
            <a:endPar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endParaRPr>
          </a:p>
        </p:txBody>
      </p:sp>
      <p:sp>
        <p:nvSpPr>
          <p:cNvPr id="27" name="矩形 26"/>
          <p:cNvSpPr/>
          <p:nvPr>
            <p:custDataLst>
              <p:tags r:id="rId2"/>
            </p:custDataLst>
          </p:nvPr>
        </p:nvSpPr>
        <p:spPr>
          <a:xfrm>
            <a:off x="1537335" y="4481195"/>
            <a:ext cx="8836025" cy="424180"/>
          </a:xfrm>
          <a:prstGeom prst="rect">
            <a:avLst/>
          </a:prstGeom>
          <a:gradFill>
            <a:gsLst>
              <a:gs pos="0">
                <a:srgbClr val="EC1010">
                  <a:alpha val="0"/>
                </a:srgbClr>
              </a:gs>
              <a:gs pos="70000">
                <a:srgbClr val="EC1010">
                  <a:alpha val="100000"/>
                </a:srgbClr>
              </a:gs>
              <a:gs pos="30000">
                <a:srgbClr val="EC1010">
                  <a:alpha val="100000"/>
                </a:srgbClr>
              </a:gs>
              <a:gs pos="50000">
                <a:srgbClr val="EC1010"/>
              </a:gs>
              <a:gs pos="100000">
                <a:srgbClr val="EC1010">
                  <a:alpha val="0"/>
                </a:srgbClr>
              </a:gs>
            </a:gsLst>
            <a:lin ang="0" scaled="0"/>
          </a:gradFill>
          <a:ln w="25400">
            <a:gradFill>
              <a:gsLst>
                <a:gs pos="0">
                  <a:srgbClr val="FFBA55">
                    <a:alpha val="0"/>
                  </a:srgbClr>
                </a:gs>
                <a:gs pos="50000">
                  <a:schemeClr val="accent4"/>
                </a:gs>
                <a:gs pos="95000">
                  <a:schemeClr val="accent4">
                    <a:alpha val="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000" b="1">
                <a:solidFill>
                  <a:schemeClr val="tx1"/>
                </a:solidFill>
                <a:latin typeface="汉仪中简黑简" panose="00020600040101010101" charset="-122"/>
                <a:ea typeface="汉仪中简黑简" panose="00020600040101010101" charset="-122"/>
                <a:cs typeface="汉仪中简黑简" panose="00020600040101010101" charset="-122"/>
                <a:sym typeface="+mn-ea"/>
              </a:rPr>
              <a:t>关于《永顺县人民政府</a:t>
            </a:r>
            <a:r>
              <a:rPr lang="en-US" altLang="zh-CN" sz="2000" b="1">
                <a:solidFill>
                  <a:schemeClr val="tx1"/>
                </a:solidFill>
                <a:latin typeface="汉仪中简黑简" panose="00020600040101010101" charset="-122"/>
                <a:ea typeface="汉仪中简黑简" panose="00020600040101010101" charset="-122"/>
                <a:cs typeface="汉仪中简黑简" panose="00020600040101010101" charset="-122"/>
                <a:sym typeface="+mn-ea"/>
              </a:rPr>
              <a:t>2025</a:t>
            </a:r>
            <a:r>
              <a:rPr lang="zh-CN" altLang="en-US" sz="2000" b="1">
                <a:solidFill>
                  <a:schemeClr val="tx1"/>
                </a:solidFill>
                <a:latin typeface="汉仪中简黑简" panose="00020600040101010101" charset="-122"/>
                <a:ea typeface="汉仪中简黑简" panose="00020600040101010101" charset="-122"/>
                <a:cs typeface="汉仪中简黑简" panose="00020600040101010101" charset="-122"/>
                <a:sym typeface="+mn-ea"/>
              </a:rPr>
              <a:t>年度重大行政决策事项目录》的政策解读</a:t>
            </a:r>
            <a:endParaRPr lang="zh-CN" altLang="en-US" sz="2000" b="1">
              <a:solidFill>
                <a:schemeClr val="tx1"/>
              </a:solidFill>
              <a:latin typeface="汉仪中简黑简" panose="00020600040101010101" charset="-122"/>
              <a:ea typeface="汉仪中简黑简" panose="00020600040101010101" charset="-122"/>
              <a:cs typeface="汉仪中简黑简" panose="00020600040101010101" charset="-122"/>
              <a:sym typeface="+mn-ea"/>
            </a:endParaRPr>
          </a:p>
        </p:txBody>
      </p:sp>
      <p:grpSp>
        <p:nvGrpSpPr>
          <p:cNvPr id="28" name="组合 27"/>
          <p:cNvGrpSpPr/>
          <p:nvPr/>
        </p:nvGrpSpPr>
        <p:grpSpPr>
          <a:xfrm rot="0">
            <a:off x="1062990" y="1354455"/>
            <a:ext cx="9664065" cy="3141345"/>
            <a:chOff x="1609" y="2133"/>
            <a:chExt cx="15219" cy="4947"/>
          </a:xfrm>
        </p:grpSpPr>
        <p:sp>
          <p:nvSpPr>
            <p:cNvPr id="15" name="文本框 14"/>
            <p:cNvSpPr txBox="1"/>
            <p:nvPr>
              <p:custDataLst>
                <p:tags r:id="rId3"/>
              </p:custDataLst>
            </p:nvPr>
          </p:nvSpPr>
          <p:spPr>
            <a:xfrm>
              <a:off x="6376" y="5142"/>
              <a:ext cx="6896" cy="1938"/>
            </a:xfrm>
            <a:prstGeom prst="rect">
              <a:avLst/>
            </a:prstGeom>
            <a:noFill/>
          </p:spPr>
          <p:txBody>
            <a:bodyPr wrap="square" lIns="0" tIns="0" rIns="0" bIns="0" rtlCol="0">
              <a:spAutoFit/>
            </a:bodyPr>
            <a:p>
              <a:pPr algn="r"/>
              <a:r>
                <a:rPr lang="zh-CN" sz="8000">
                  <a:gradFill>
                    <a:gsLst>
                      <a:gs pos="9000">
                        <a:schemeClr val="accent4">
                          <a:lumMod val="60000"/>
                          <a:lumOff val="40000"/>
                        </a:schemeClr>
                      </a:gs>
                      <a:gs pos="49000">
                        <a:srgbClr val="FF0000"/>
                      </a:gs>
                    </a:gsLst>
                    <a:lin ang="4800000" scaled="0"/>
                  </a:gradFill>
                  <a:effectLst>
                    <a:outerShdw blurRad="76200" dist="101600" dir="2700000" algn="tl" rotWithShape="0">
                      <a:schemeClr val="bg1">
                        <a:alpha val="100000"/>
                      </a:schemeClr>
                    </a:outerShdw>
                  </a:effectLst>
                  <a:latin typeface="汉仪菱心体简" panose="02010609000101010101" charset="-122"/>
                  <a:ea typeface="汉仪菱心体简" panose="02010609000101010101" charset="-122"/>
                  <a:sym typeface="汉仪菱心体简" panose="02010609000101010101" charset="-122"/>
                </a:rPr>
                <a:t>政策解读</a:t>
              </a:r>
              <a:endParaRPr lang="zh-CN" altLang="en-US" sz="8000">
                <a:gradFill>
                  <a:gsLst>
                    <a:gs pos="9000">
                      <a:schemeClr val="accent4">
                        <a:lumMod val="60000"/>
                        <a:lumOff val="40000"/>
                      </a:schemeClr>
                    </a:gs>
                    <a:gs pos="49000">
                      <a:srgbClr val="FF0000"/>
                    </a:gs>
                  </a:gsLst>
                  <a:lin ang="4800000" scaled="0"/>
                </a:gradFill>
                <a:effectLst>
                  <a:outerShdw blurRad="76200" dist="101600" dir="2700000" algn="tl" rotWithShape="0">
                    <a:schemeClr val="bg1">
                      <a:alpha val="100000"/>
                    </a:schemeClr>
                  </a:outerShdw>
                </a:effectLst>
                <a:latin typeface="汉仪菱心体简" panose="02010609000101010101" charset="-122"/>
                <a:ea typeface="汉仪菱心体简" panose="02010609000101010101" charset="-122"/>
                <a:sym typeface="汉仪菱心体简" panose="02010609000101010101" charset="-122"/>
              </a:endParaRPr>
            </a:p>
          </p:txBody>
        </p:sp>
        <p:sp>
          <p:nvSpPr>
            <p:cNvPr id="16" name="文本框 15"/>
            <p:cNvSpPr txBox="1"/>
            <p:nvPr>
              <p:custDataLst>
                <p:tags r:id="rId4"/>
              </p:custDataLst>
            </p:nvPr>
          </p:nvSpPr>
          <p:spPr>
            <a:xfrm>
              <a:off x="1609" y="3111"/>
              <a:ext cx="12886" cy="1696"/>
            </a:xfrm>
            <a:prstGeom prst="rect">
              <a:avLst/>
            </a:prstGeom>
            <a:noFill/>
          </p:spPr>
          <p:txBody>
            <a:bodyPr wrap="square" lIns="0" tIns="0" rIns="0" bIns="0" rtlCol="0">
              <a:spAutoFit/>
            </a:bodyPr>
            <a:p>
              <a:pPr algn="l"/>
              <a:r>
                <a:rPr lang="zh-CN" altLang="en-US" sz="7000">
                  <a:gradFill>
                    <a:gsLst>
                      <a:gs pos="9000">
                        <a:schemeClr val="accent4">
                          <a:lumMod val="60000"/>
                          <a:lumOff val="40000"/>
                        </a:schemeClr>
                      </a:gs>
                      <a:gs pos="49000">
                        <a:srgbClr val="FF0000"/>
                      </a:gs>
                    </a:gsLst>
                    <a:lin ang="4800000" scaled="0"/>
                  </a:gradFill>
                  <a:effectLst>
                    <a:outerShdw blurRad="76200" dist="101600" dir="2700000" algn="tl" rotWithShape="0">
                      <a:schemeClr val="bg1">
                        <a:alpha val="100000"/>
                      </a:schemeClr>
                    </a:outerShdw>
                  </a:effectLst>
                  <a:latin typeface="汉仪菱心体简" panose="02010609000101010101" charset="-122"/>
                  <a:ea typeface="汉仪菱心体简" panose="02010609000101010101" charset="-122"/>
                  <a:sym typeface="汉仪菱心体简" panose="02010609000101010101" charset="-122"/>
                </a:rPr>
                <a:t>重大行政决策事项</a:t>
              </a:r>
              <a:endParaRPr lang="zh-CN" altLang="en-US" sz="7000">
                <a:gradFill>
                  <a:gsLst>
                    <a:gs pos="9000">
                      <a:schemeClr val="accent4">
                        <a:lumMod val="60000"/>
                        <a:lumOff val="40000"/>
                      </a:schemeClr>
                    </a:gs>
                    <a:gs pos="49000">
                      <a:srgbClr val="FF0000"/>
                    </a:gs>
                  </a:gsLst>
                  <a:lin ang="4800000" scaled="0"/>
                </a:gradFill>
                <a:effectLst>
                  <a:outerShdw blurRad="76200" dist="101600" dir="2700000" algn="tl" rotWithShape="0">
                    <a:schemeClr val="bg1">
                      <a:alpha val="100000"/>
                    </a:schemeClr>
                  </a:outerShdw>
                </a:effectLst>
                <a:latin typeface="汉仪菱心体简" panose="02010609000101010101" charset="-122"/>
                <a:ea typeface="汉仪菱心体简" panose="02010609000101010101" charset="-122"/>
                <a:sym typeface="汉仪菱心体简" panose="02010609000101010101" charset="-122"/>
              </a:endParaRPr>
            </a:p>
          </p:txBody>
        </p:sp>
        <p:sp>
          <p:nvSpPr>
            <p:cNvPr id="17" name="文本框 16"/>
            <p:cNvSpPr txBox="1"/>
            <p:nvPr>
              <p:custDataLst>
                <p:tags r:id="rId5"/>
              </p:custDataLst>
            </p:nvPr>
          </p:nvSpPr>
          <p:spPr>
            <a:xfrm>
              <a:off x="10876" y="2133"/>
              <a:ext cx="5952" cy="3344"/>
            </a:xfrm>
            <a:prstGeom prst="rect">
              <a:avLst/>
            </a:prstGeom>
            <a:noFill/>
          </p:spPr>
          <p:txBody>
            <a:bodyPr wrap="square" lIns="0" tIns="0" rIns="0" bIns="0" rtlCol="0">
              <a:spAutoFit/>
            </a:bodyPr>
            <a:p>
              <a:pPr algn="ctr"/>
              <a:r>
                <a:rPr lang="zh-CN" altLang="en-US" sz="13800">
                  <a:gradFill>
                    <a:gsLst>
                      <a:gs pos="17000">
                        <a:schemeClr val="accent4">
                          <a:lumMod val="60000"/>
                          <a:lumOff val="40000"/>
                        </a:schemeClr>
                      </a:gs>
                      <a:gs pos="50000">
                        <a:srgbClr val="FF0000"/>
                      </a:gs>
                    </a:gsLst>
                    <a:lin ang="3000000" scaled="0"/>
                  </a:gradFill>
                  <a:effectLst>
                    <a:outerShdw blurRad="215900" dist="63500" dir="2700000" algn="tl" rotWithShape="0">
                      <a:schemeClr val="bg1">
                        <a:alpha val="97000"/>
                      </a:schemeClr>
                    </a:outerShdw>
                  </a:effectLst>
                  <a:latin typeface="汉仪程行简" panose="00020600040101010101" charset="-122"/>
                  <a:ea typeface="汉仪程行简" panose="00020600040101010101" charset="-122"/>
                  <a:sym typeface="汉仪菱心体简" panose="02010609000101010101" charset="-122"/>
                </a:rPr>
                <a:t>目</a:t>
              </a:r>
              <a:endParaRPr lang="zh-CN" altLang="en-US" sz="13800">
                <a:gradFill>
                  <a:gsLst>
                    <a:gs pos="17000">
                      <a:schemeClr val="accent4">
                        <a:lumMod val="60000"/>
                        <a:lumOff val="40000"/>
                      </a:schemeClr>
                    </a:gs>
                    <a:gs pos="50000">
                      <a:srgbClr val="FF0000"/>
                    </a:gs>
                  </a:gsLst>
                  <a:lin ang="3000000" scaled="0"/>
                </a:gradFill>
                <a:effectLst>
                  <a:outerShdw blurRad="215900" dist="63500" dir="2700000" algn="tl" rotWithShape="0">
                    <a:schemeClr val="bg1">
                      <a:alpha val="97000"/>
                    </a:schemeClr>
                  </a:outerShdw>
                </a:effectLst>
                <a:latin typeface="汉仪程行简" panose="00020600040101010101" charset="-122"/>
                <a:ea typeface="汉仪程行简" panose="00020600040101010101" charset="-122"/>
                <a:sym typeface="汉仪菱心体简" panose="02010609000101010101" charset="-122"/>
              </a:endParaRPr>
            </a:p>
          </p:txBody>
        </p:sp>
      </p:grpSp>
      <p:pic>
        <p:nvPicPr>
          <p:cNvPr id="30" name="图片 29" descr="templates\picture_hover\&amp;pky95175909789&amp;"/>
          <p:cNvPicPr>
            <a:picLocks noChangeAspect="1"/>
          </p:cNvPicPr>
          <p:nvPr>
            <p:custDataLst>
              <p:tags r:id="rId6"/>
            </p:custDataLst>
          </p:nvPr>
        </p:nvPicPr>
        <p:blipFill>
          <a:blip r:embed="rId7"/>
          <a:stretch>
            <a:fillRect/>
          </a:stretch>
        </p:blipFill>
        <p:spPr>
          <a:xfrm rot="1320000" flipH="1">
            <a:off x="10653395" y="1106170"/>
            <a:ext cx="681355" cy="612775"/>
          </a:xfrm>
          <a:prstGeom prst="rect">
            <a:avLst/>
          </a:prstGeom>
          <a:effectLst>
            <a:outerShdw blurRad="177800" dist="38100" dir="8100000" algn="tr" rotWithShape="0">
              <a:srgbClr val="980000">
                <a:alpha val="40000"/>
              </a:srgbClr>
            </a:outerShdw>
          </a:effectLst>
        </p:spPr>
      </p:pic>
      <p:pic>
        <p:nvPicPr>
          <p:cNvPr id="31" name="图片 30" descr="templates\picture_hover\&amp;pky95175909789&amp;"/>
          <p:cNvPicPr>
            <a:picLocks noChangeAspect="1"/>
          </p:cNvPicPr>
          <p:nvPr>
            <p:custDataLst>
              <p:tags r:id="rId8"/>
            </p:custDataLst>
          </p:nvPr>
        </p:nvPicPr>
        <p:blipFill>
          <a:blip r:embed="rId7"/>
          <a:stretch>
            <a:fillRect/>
          </a:stretch>
        </p:blipFill>
        <p:spPr>
          <a:xfrm flipH="1">
            <a:off x="9952355" y="69850"/>
            <a:ext cx="1147445" cy="1030605"/>
          </a:xfrm>
          <a:prstGeom prst="rect">
            <a:avLst/>
          </a:prstGeom>
          <a:effectLst>
            <a:outerShdw blurRad="177800" dist="38100" dir="8100000" algn="tr" rotWithShape="0">
              <a:srgbClr val="980000">
                <a:alpha val="40000"/>
              </a:srgbClr>
            </a:outerShdw>
          </a:effectLst>
        </p:spPr>
      </p:pic>
      <p:grpSp>
        <p:nvGrpSpPr>
          <p:cNvPr id="50" name="组合 49"/>
          <p:cNvGrpSpPr/>
          <p:nvPr/>
        </p:nvGrpSpPr>
        <p:grpSpPr>
          <a:xfrm>
            <a:off x="3169285" y="5828348"/>
            <a:ext cx="6289040" cy="445135"/>
            <a:chOff x="4991" y="7254"/>
            <a:chExt cx="9904" cy="701"/>
          </a:xfrm>
        </p:grpSpPr>
        <p:sp>
          <p:nvSpPr>
            <p:cNvPr id="51" name="文本框 50"/>
            <p:cNvSpPr txBox="1"/>
            <p:nvPr>
              <p:custDataLst>
                <p:tags r:id="rId9"/>
              </p:custDataLst>
            </p:nvPr>
          </p:nvSpPr>
          <p:spPr>
            <a:xfrm>
              <a:off x="5738" y="7363"/>
              <a:ext cx="3376" cy="483"/>
            </a:xfrm>
            <a:prstGeom prst="rect">
              <a:avLst/>
            </a:prstGeom>
            <a:noFill/>
          </p:spPr>
          <p:txBody>
            <a:bodyPr wrap="square" rtlCol="0" anchor="t">
              <a:spAutoFit/>
            </a:bodyPr>
            <a:p>
              <a:pPr indent="0" algn="l">
                <a:buNone/>
              </a:pPr>
              <a:r>
                <a:rPr lang="zh-CN" altLang="en-US" sz="1400">
                  <a:solidFill>
                    <a:srgbClr val="FAEDC2"/>
                  </a:solidFill>
                  <a:latin typeface="汉仪中简黑简" panose="00020600040101010101" charset="-122"/>
                  <a:ea typeface="汉仪中简黑简" panose="00020600040101010101" charset="-122"/>
                  <a:cs typeface="汉仪中简黑简" panose="00020600040101010101" charset="-122"/>
                  <a:sym typeface="+mn-ea"/>
                </a:rPr>
                <a:t>汇报时间：</a:t>
              </a:r>
              <a:r>
                <a:rPr lang="en-US" altLang="zh-CN" sz="1400">
                  <a:solidFill>
                    <a:srgbClr val="FAEDC2"/>
                  </a:solidFill>
                  <a:latin typeface="汉仪中简黑简" panose="00020600040101010101" charset="-122"/>
                  <a:ea typeface="汉仪中简黑简" panose="00020600040101010101" charset="-122"/>
                  <a:cs typeface="汉仪中简黑简" panose="00020600040101010101" charset="-122"/>
                  <a:sym typeface="+mn-ea"/>
                </a:rPr>
                <a:t>2025.6.13</a:t>
              </a:r>
              <a:endParaRPr lang="en-US" altLang="zh-CN" sz="1400">
                <a:solidFill>
                  <a:srgbClr val="FAEDC2"/>
                </a:solidFill>
                <a:latin typeface="汉仪中简黑简" panose="00020600040101010101" charset="-122"/>
                <a:ea typeface="汉仪中简黑简" panose="00020600040101010101" charset="-122"/>
                <a:cs typeface="汉仪中简黑简" panose="00020600040101010101" charset="-122"/>
                <a:sym typeface="+mn-ea"/>
              </a:endParaRPr>
            </a:p>
          </p:txBody>
        </p:sp>
        <p:sp>
          <p:nvSpPr>
            <p:cNvPr id="52" name="文本框 51"/>
            <p:cNvSpPr txBox="1"/>
            <p:nvPr>
              <p:custDataLst>
                <p:tags r:id="rId10"/>
              </p:custDataLst>
            </p:nvPr>
          </p:nvSpPr>
          <p:spPr>
            <a:xfrm>
              <a:off x="11274" y="7363"/>
              <a:ext cx="3621" cy="483"/>
            </a:xfrm>
            <a:prstGeom prst="rect">
              <a:avLst/>
            </a:prstGeom>
            <a:noFill/>
          </p:spPr>
          <p:txBody>
            <a:bodyPr wrap="square" rtlCol="0" anchor="t">
              <a:spAutoFit/>
            </a:bodyPr>
            <a:p>
              <a:pPr indent="0" algn="l">
                <a:buNone/>
              </a:pPr>
              <a:r>
                <a:rPr lang="zh-CN" altLang="en-US" sz="1400">
                  <a:solidFill>
                    <a:srgbClr val="FAEDC2"/>
                  </a:solidFill>
                  <a:latin typeface="汉仪中简黑简" panose="00020600040101010101" charset="-122"/>
                  <a:ea typeface="汉仪中简黑简" panose="00020600040101010101" charset="-122"/>
                  <a:cs typeface="汉仪中简黑简" panose="00020600040101010101" charset="-122"/>
                  <a:sym typeface="+mn-ea"/>
                </a:rPr>
                <a:t>汇报人：永顺县人民政府</a:t>
              </a:r>
              <a:endParaRPr lang="zh-CN" altLang="en-US" sz="1400">
                <a:solidFill>
                  <a:srgbClr val="FAEDC2"/>
                </a:solidFill>
                <a:latin typeface="汉仪中简黑简" panose="00020600040101010101" charset="-122"/>
                <a:ea typeface="汉仪中简黑简" panose="00020600040101010101" charset="-122"/>
                <a:cs typeface="汉仪中简黑简" panose="00020600040101010101" charset="-122"/>
                <a:sym typeface="+mn-ea"/>
              </a:endParaRPr>
            </a:p>
          </p:txBody>
        </p:sp>
        <p:grpSp>
          <p:nvGrpSpPr>
            <p:cNvPr id="53" name="组合 52"/>
            <p:cNvGrpSpPr/>
            <p:nvPr/>
          </p:nvGrpSpPr>
          <p:grpSpPr>
            <a:xfrm>
              <a:off x="4991" y="7262"/>
              <a:ext cx="684" cy="684"/>
              <a:chOff x="5615" y="7271"/>
              <a:chExt cx="684" cy="684"/>
            </a:xfrm>
          </p:grpSpPr>
          <p:sp>
            <p:nvSpPr>
              <p:cNvPr id="54" name="椭圆 53"/>
              <p:cNvSpPr/>
              <p:nvPr>
                <p:custDataLst>
                  <p:tags r:id="rId11"/>
                </p:custDataLst>
              </p:nvPr>
            </p:nvSpPr>
            <p:spPr>
              <a:xfrm>
                <a:off x="5615" y="7271"/>
                <a:ext cx="685" cy="685"/>
              </a:xfrm>
              <a:prstGeom prst="ellipse">
                <a:avLst/>
              </a:prstGeom>
              <a:gradFill>
                <a:gsLst>
                  <a:gs pos="0">
                    <a:schemeClr val="accent4"/>
                  </a:gs>
                  <a:gs pos="100000">
                    <a:schemeClr val="accent4">
                      <a:lumMod val="20000"/>
                      <a:lumOff val="80000"/>
                    </a:schemeClr>
                  </a:gs>
                </a:gsLst>
                <a:lin ang="9600000" scaled="0"/>
              </a:gradFill>
              <a:ln>
                <a:noFill/>
              </a:ln>
              <a:effectLst>
                <a:outerShdw blurRad="177800" dist="50800" dir="91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5" name="图片 54" descr="templates\docerresourceshop\icons\\32313538393030383b32313538383234323bbdccd3fd"/>
              <p:cNvPicPr>
                <a:picLocks noChangeAspect="1"/>
              </p:cNvPicPr>
              <p:nvPr>
                <p:custDataLst>
                  <p:tags r:id="rId12"/>
                </p:custDataLst>
              </p:nvPr>
            </p:nvPicPr>
            <p:blipFill>
              <a:blip r:embed="rId13">
                <a:extLst>
                  <a:ext uri="{96DAC541-7B7A-43D3-8B79-37D633B846F1}">
                    <asvg:svgBlip xmlns:asvg="http://schemas.microsoft.com/office/drawing/2016/SVG/main" r:embed="rId14"/>
                  </a:ext>
                </a:extLst>
              </a:blip>
              <a:stretch>
                <a:fillRect/>
              </a:stretch>
            </p:blipFill>
            <p:spPr>
              <a:xfrm>
                <a:off x="5734" y="7390"/>
                <a:ext cx="448" cy="448"/>
              </a:xfrm>
              <a:prstGeom prst="rect">
                <a:avLst/>
              </a:prstGeom>
            </p:spPr>
          </p:pic>
        </p:grpSp>
        <p:grpSp>
          <p:nvGrpSpPr>
            <p:cNvPr id="56" name="组合 55"/>
            <p:cNvGrpSpPr/>
            <p:nvPr/>
          </p:nvGrpSpPr>
          <p:grpSpPr>
            <a:xfrm>
              <a:off x="10533" y="7262"/>
              <a:ext cx="684" cy="684"/>
              <a:chOff x="10533" y="7271"/>
              <a:chExt cx="684" cy="684"/>
            </a:xfrm>
          </p:grpSpPr>
          <p:sp>
            <p:nvSpPr>
              <p:cNvPr id="57" name="椭圆 56"/>
              <p:cNvSpPr/>
              <p:nvPr>
                <p:custDataLst>
                  <p:tags r:id="rId15"/>
                </p:custDataLst>
              </p:nvPr>
            </p:nvSpPr>
            <p:spPr>
              <a:xfrm>
                <a:off x="10533" y="7271"/>
                <a:ext cx="685" cy="685"/>
              </a:xfrm>
              <a:prstGeom prst="ellipse">
                <a:avLst/>
              </a:prstGeom>
              <a:gradFill>
                <a:gsLst>
                  <a:gs pos="0">
                    <a:schemeClr val="accent4"/>
                  </a:gs>
                  <a:gs pos="100000">
                    <a:schemeClr val="accent4">
                      <a:lumMod val="20000"/>
                      <a:lumOff val="80000"/>
                    </a:schemeClr>
                  </a:gs>
                </a:gsLst>
                <a:lin ang="9600000" scaled="0"/>
              </a:gradFill>
              <a:ln>
                <a:noFill/>
              </a:ln>
              <a:effectLst>
                <a:outerShdw blurRad="177800" dist="50800" dir="91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pic>
            <p:nvPicPr>
              <p:cNvPr id="58" name="图片 57" descr="templates\docerresourceshop\icons\\32313538393030383b32313538383233313bc8cbbfda"/>
              <p:cNvPicPr>
                <a:picLocks noChangeAspect="1"/>
              </p:cNvPicPr>
              <p:nvPr>
                <p:custDataLst>
                  <p:tags r:id="rId16"/>
                </p:custDataLst>
              </p:nvPr>
            </p:nvPicPr>
            <p:blipFill>
              <a:blip r:embed="rId17">
                <a:extLst>
                  <a:ext uri="{96DAC541-7B7A-43D3-8B79-37D633B846F1}">
                    <asvg:svgBlip xmlns:asvg="http://schemas.microsoft.com/office/drawing/2016/SVG/main" r:embed="rId18"/>
                  </a:ext>
                </a:extLst>
              </a:blip>
              <a:stretch>
                <a:fillRect/>
              </a:stretch>
            </p:blipFill>
            <p:spPr>
              <a:xfrm>
                <a:off x="10650" y="7389"/>
                <a:ext cx="450" cy="450"/>
              </a:xfrm>
              <a:prstGeom prst="rect">
                <a:avLst/>
              </a:prstGeom>
              <a:gradFill>
                <a:gsLst>
                  <a:gs pos="28000">
                    <a:srgbClr val="FBB882"/>
                  </a:gs>
                  <a:gs pos="100000">
                    <a:srgbClr val="FAEDC2"/>
                  </a:gs>
                </a:gsLst>
                <a:lin ang="9600000" scaled="0"/>
              </a:gradFill>
              <a:effectLst>
                <a:outerShdw blurRad="177800" dist="50800" dir="9120000" algn="tr" rotWithShape="0">
                  <a:prstClr val="black">
                    <a:alpha val="40000"/>
                  </a:prstClr>
                </a:outerShdw>
              </a:effectLst>
            </p:spPr>
          </p:pic>
        </p:grpSp>
        <p:cxnSp>
          <p:nvCxnSpPr>
            <p:cNvPr id="59" name="直接连接符 58"/>
            <p:cNvCxnSpPr/>
            <p:nvPr>
              <p:custDataLst>
                <p:tags r:id="rId19"/>
              </p:custDataLst>
            </p:nvPr>
          </p:nvCxnSpPr>
          <p:spPr>
            <a:xfrm>
              <a:off x="9600" y="7254"/>
              <a:ext cx="0" cy="701"/>
            </a:xfrm>
            <a:prstGeom prst="line">
              <a:avLst/>
            </a:prstGeom>
            <a:ln w="12700">
              <a:gradFill>
                <a:gsLst>
                  <a:gs pos="0">
                    <a:srgbClr val="FCF1D1">
                      <a:alpha val="0"/>
                    </a:srgbClr>
                  </a:gs>
                  <a:gs pos="50000">
                    <a:srgbClr val="FCF1D1"/>
                  </a:gs>
                  <a:gs pos="100000">
                    <a:srgbClr val="FAEDC2">
                      <a:alpha val="0"/>
                    </a:srgb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custDataLst>
              <p:tags r:id="rId20"/>
            </p:custDataLst>
          </p:nvPr>
        </p:nvSpPr>
        <p:spPr>
          <a:xfrm>
            <a:off x="8258175" y="1671955"/>
            <a:ext cx="3779520" cy="2123440"/>
          </a:xfrm>
          <a:prstGeom prst="rect">
            <a:avLst/>
          </a:prstGeom>
          <a:noFill/>
        </p:spPr>
        <p:txBody>
          <a:bodyPr wrap="square" lIns="0" tIns="0" rIns="0" bIns="0" rtlCol="0">
            <a:spAutoFit/>
          </a:bodyPr>
          <a:p>
            <a:pPr algn="ctr"/>
            <a:r>
              <a:rPr lang="zh-CN" altLang="en-US" sz="13800">
                <a:gradFill>
                  <a:gsLst>
                    <a:gs pos="17000">
                      <a:schemeClr val="accent4">
                        <a:lumMod val="60000"/>
                        <a:lumOff val="40000"/>
                      </a:schemeClr>
                    </a:gs>
                    <a:gs pos="50000">
                      <a:srgbClr val="FF0000"/>
                    </a:gs>
                  </a:gsLst>
                  <a:lin ang="3000000" scaled="0"/>
                </a:gradFill>
                <a:effectLst>
                  <a:outerShdw blurRad="215900" dist="63500" dir="2700000" algn="tl" rotWithShape="0">
                    <a:schemeClr val="bg1">
                      <a:alpha val="97000"/>
                    </a:schemeClr>
                  </a:outerShdw>
                </a:effectLst>
                <a:latin typeface="汉仪程行简" panose="00020600040101010101" charset="-122"/>
                <a:ea typeface="汉仪程行简" panose="00020600040101010101" charset="-122"/>
                <a:sym typeface="汉仪菱心体简" panose="02010609000101010101" charset="-122"/>
              </a:rPr>
              <a:t>录</a:t>
            </a:r>
            <a:endParaRPr lang="zh-CN" altLang="en-US" sz="13800">
              <a:gradFill>
                <a:gsLst>
                  <a:gs pos="17000">
                    <a:schemeClr val="accent4">
                      <a:lumMod val="60000"/>
                      <a:lumOff val="40000"/>
                    </a:schemeClr>
                  </a:gs>
                  <a:gs pos="50000">
                    <a:srgbClr val="FF0000"/>
                  </a:gs>
                </a:gsLst>
                <a:lin ang="3000000" scaled="0"/>
              </a:gradFill>
              <a:effectLst>
                <a:outerShdw blurRad="215900" dist="63500" dir="2700000" algn="tl" rotWithShape="0">
                  <a:schemeClr val="bg1">
                    <a:alpha val="97000"/>
                  </a:schemeClr>
                </a:outerShdw>
              </a:effectLst>
              <a:latin typeface="汉仪程行简" panose="00020600040101010101" charset="-122"/>
              <a:ea typeface="汉仪程行简" panose="00020600040101010101" charset="-122"/>
              <a:sym typeface="汉仪菱心体简" panose="02010609000101010101"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 name="文本框 55"/>
          <p:cNvSpPr txBox="1"/>
          <p:nvPr>
            <p:custDataLst>
              <p:tags r:id="rId1"/>
            </p:custDataLst>
          </p:nvPr>
        </p:nvSpPr>
        <p:spPr>
          <a:xfrm>
            <a:off x="4853940" y="422910"/>
            <a:ext cx="2484120" cy="1015365"/>
          </a:xfrm>
          <a:prstGeom prst="rect">
            <a:avLst/>
          </a:prstGeom>
          <a:noFill/>
        </p:spPr>
        <p:txBody>
          <a:bodyPr wrap="square" lIns="0" tIns="0" rIns="0" bIns="0" rtlCol="0">
            <a:spAutoFit/>
          </a:bodyPr>
          <a:p>
            <a:pPr lvl="0" algn="l">
              <a:buClrTx/>
              <a:buSzTx/>
              <a:buFontTx/>
            </a:pPr>
            <a:r>
              <a:rPr lang="zh-CN" sz="8000">
                <a:gradFill>
                  <a:gsLst>
                    <a:gs pos="8000">
                      <a:schemeClr val="accent4">
                        <a:lumMod val="60000"/>
                        <a:lumOff val="40000"/>
                      </a:schemeClr>
                    </a:gs>
                    <a:gs pos="34000">
                      <a:srgbClr val="FF0000"/>
                    </a:gs>
                  </a:gsLst>
                  <a:lin ang="3000000" scaled="0"/>
                </a:gradFill>
                <a:effectLst>
                  <a:outerShdw blurRad="152400" dist="25400" dir="2700000" algn="tl" rotWithShape="0">
                    <a:schemeClr val="bg1">
                      <a:alpha val="40000"/>
                    </a:schemeClr>
                  </a:outerShdw>
                </a:effectLst>
                <a:latin typeface="汉仪菱心体简" panose="02010609000101010101" charset="-122"/>
                <a:ea typeface="汉仪菱心体简" panose="02010609000101010101" charset="-122"/>
                <a:sym typeface="+mn-ea"/>
              </a:rPr>
              <a:t>目录</a:t>
            </a:r>
            <a:endParaRPr lang="zh-CN" sz="8000">
              <a:gradFill>
                <a:gsLst>
                  <a:gs pos="8000">
                    <a:schemeClr val="accent4">
                      <a:lumMod val="60000"/>
                      <a:lumOff val="40000"/>
                    </a:schemeClr>
                  </a:gs>
                  <a:gs pos="34000">
                    <a:srgbClr val="FF0000"/>
                  </a:gs>
                </a:gsLst>
                <a:lin ang="3000000" scaled="0"/>
              </a:gradFill>
              <a:effectLst>
                <a:outerShdw blurRad="152400" dist="25400" dir="2700000" algn="tl" rotWithShape="0">
                  <a:schemeClr val="bg1">
                    <a:alpha val="40000"/>
                  </a:schemeClr>
                </a:outerShdw>
              </a:effectLst>
              <a:latin typeface="汉仪菱心体简" panose="02010609000101010101" charset="-122"/>
              <a:ea typeface="汉仪菱心体简" panose="02010609000101010101" charset="-122"/>
              <a:sym typeface="+mn-ea"/>
            </a:endParaRPr>
          </a:p>
        </p:txBody>
      </p:sp>
      <p:sp>
        <p:nvSpPr>
          <p:cNvPr id="63" name="文本框 62"/>
          <p:cNvSpPr txBox="1"/>
          <p:nvPr>
            <p:custDataLst>
              <p:tags r:id="rId2"/>
            </p:custDataLst>
          </p:nvPr>
        </p:nvSpPr>
        <p:spPr>
          <a:xfrm>
            <a:off x="2167890" y="1007745"/>
            <a:ext cx="2562860" cy="215265"/>
          </a:xfrm>
          <a:prstGeom prst="rect">
            <a:avLst/>
          </a:prstGeom>
          <a:noFill/>
        </p:spPr>
        <p:txBody>
          <a:bodyPr wrap="square" lIns="0" tIns="0" rIns="0" bIns="0" rtlCol="0" anchor="t" anchorCtr="0">
            <a:spAutoFit/>
          </a:bodyPr>
          <a:p>
            <a:pPr lvl="0" algn="dist">
              <a:buClrTx/>
              <a:buSzTx/>
              <a:buFontTx/>
            </a:pP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mn-ea"/>
              </a:rPr>
              <a:t>CONTENTS</a:t>
            </a:r>
            <a:endPar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mn-ea"/>
            </a:endParaRPr>
          </a:p>
        </p:txBody>
      </p:sp>
      <p:cxnSp>
        <p:nvCxnSpPr>
          <p:cNvPr id="58" name="直接连接符 57"/>
          <p:cNvCxnSpPr/>
          <p:nvPr>
            <p:custDataLst>
              <p:tags r:id="rId3"/>
            </p:custDataLst>
          </p:nvPr>
        </p:nvCxnSpPr>
        <p:spPr>
          <a:xfrm>
            <a:off x="6096000" y="2777490"/>
            <a:ext cx="0" cy="3528000"/>
          </a:xfrm>
          <a:prstGeom prst="line">
            <a:avLst/>
          </a:prstGeom>
          <a:ln>
            <a:gradFill>
              <a:gsLst>
                <a:gs pos="0">
                  <a:srgbClr val="FCF1D1">
                    <a:alpha val="0"/>
                  </a:srgbClr>
                </a:gs>
                <a:gs pos="50000">
                  <a:schemeClr val="accent4"/>
                </a:gs>
                <a:gs pos="100000">
                  <a:srgbClr val="FAEDC2">
                    <a:alpha val="0"/>
                  </a:srgb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29" name="文本框 28"/>
          <p:cNvSpPr txBox="1"/>
          <p:nvPr>
            <p:custDataLst>
              <p:tags r:id="rId4"/>
            </p:custDataLst>
          </p:nvPr>
        </p:nvSpPr>
        <p:spPr>
          <a:xfrm>
            <a:off x="693420" y="3240405"/>
            <a:ext cx="4242435" cy="460375"/>
          </a:xfrm>
          <a:prstGeom prst="rect">
            <a:avLst/>
          </a:prstGeom>
          <a:noFill/>
        </p:spPr>
        <p:txBody>
          <a:bodyPr wrap="square" lIns="0" tIns="45720" rIns="0" bIns="45720" rtlCol="0" anchor="t">
            <a:spAutoFit/>
            <a:scene3d>
              <a:camera prst="orthographicFront"/>
              <a:lightRig rig="threePt" dir="t">
                <a:rot lat="0" lon="0" rev="0"/>
              </a:lightRig>
            </a:scene3d>
            <a:sp3d prstMaterial="matte">
              <a:extrusionClr>
                <a:srgbClr val="FFDEAD"/>
              </a:extrusionClr>
              <a:contourClr>
                <a:srgbClr val="690D1C"/>
              </a:contourClr>
            </a:sp3d>
          </a:bodyPr>
          <a:p>
            <a:pPr lvl="0" algn="l">
              <a:buClrTx/>
              <a:buSzTx/>
              <a:buFontTx/>
            </a:pPr>
            <a:r>
              <a:rPr lang="zh-CN" altLang="en-US" sz="2400">
                <a:solidFill>
                  <a:srgbClr val="EC2A18"/>
                </a:solidFill>
                <a:effectLst/>
                <a:latin typeface="汉仪菱心体简" panose="02010609000101010101" charset="-122"/>
                <a:ea typeface="汉仪菱心体简" panose="02010609000101010101" charset="-122"/>
                <a:sym typeface="+mn-ea"/>
              </a:rPr>
              <a:t>起草背景</a:t>
            </a:r>
            <a:endParaRPr lang="zh-CN" altLang="en-US" sz="2400">
              <a:solidFill>
                <a:srgbClr val="EC2A18"/>
              </a:solidFill>
              <a:effectLst/>
              <a:latin typeface="汉仪菱心体简" panose="02010609000101010101" charset="-122"/>
              <a:ea typeface="汉仪菱心体简" panose="02010609000101010101" charset="-122"/>
              <a:sym typeface="+mn-ea"/>
            </a:endParaRPr>
          </a:p>
        </p:txBody>
      </p:sp>
      <p:sp>
        <p:nvSpPr>
          <p:cNvPr id="44" name="文本框 43"/>
          <p:cNvSpPr txBox="1"/>
          <p:nvPr>
            <p:custDataLst>
              <p:tags r:id="rId5"/>
            </p:custDataLst>
          </p:nvPr>
        </p:nvSpPr>
        <p:spPr>
          <a:xfrm>
            <a:off x="693420" y="2779395"/>
            <a:ext cx="2599055" cy="288290"/>
          </a:xfrm>
          <a:prstGeom prst="roundRect">
            <a:avLst>
              <a:gd name="adj" fmla="val 50000"/>
            </a:avLst>
          </a:prstGeom>
          <a:gradFill>
            <a:gsLst>
              <a:gs pos="30000">
                <a:srgbClr val="FF0000"/>
              </a:gs>
              <a:gs pos="100000">
                <a:srgbClr val="FF0000">
                  <a:alpha val="0"/>
                </a:srgbClr>
              </a:gs>
            </a:gsLst>
            <a:lin ang="0" scaled="0"/>
          </a:gradFill>
          <a:ln w="19050">
            <a:noFill/>
          </a:ln>
          <a:effectLst/>
        </p:spPr>
        <p:txBody>
          <a:bodyPr wrap="square" lIns="144145" tIns="0" rIns="71755" bIns="0" rtlCol="0" anchor="ctr" anchorCtr="0">
            <a:noAutofit/>
          </a:bodyPr>
          <a:p>
            <a:pPr lvl="0" algn="l">
              <a:spcBef>
                <a:spcPts val="0"/>
              </a:spcBef>
              <a:spcAft>
                <a:spcPts val="0"/>
              </a:spcAft>
              <a:buClrTx/>
              <a:buSzTx/>
              <a:buFontTx/>
              <a:defRPr/>
            </a:pPr>
            <a:r>
              <a:rPr lang="zh-CN" altLang="en-US" sz="1600" noProof="0" dirty="0">
                <a:ln>
                  <a:noFill/>
                </a:ln>
                <a:solidFill>
                  <a:schemeClr val="bg1"/>
                </a:solidFill>
                <a:effectLst/>
                <a:uLnTx/>
                <a:uFillTx/>
                <a:latin typeface="汉仪中简黑简" panose="00020600040101010101" charset="-122"/>
                <a:ea typeface="汉仪中简黑简" panose="00020600040101010101" charset="-122"/>
                <a:cs typeface="汉仪中简黑简" panose="00020600040101010101" charset="-122"/>
                <a:sym typeface="+mn-ea"/>
              </a:rPr>
              <a:t>壹</a:t>
            </a:r>
            <a:endParaRPr lang="zh-CN" altLang="en-US" sz="1600" noProof="0" dirty="0">
              <a:ln>
                <a:noFill/>
              </a:ln>
              <a:solidFill>
                <a:schemeClr val="bg1"/>
              </a:solidFill>
              <a:effectLst/>
              <a:uLnTx/>
              <a:uFillTx/>
              <a:latin typeface="汉仪中简黑简" panose="00020600040101010101" charset="-122"/>
              <a:ea typeface="汉仪中简黑简" panose="00020600040101010101" charset="-122"/>
              <a:cs typeface="汉仪中简黑简" panose="00020600040101010101" charset="-122"/>
              <a:sym typeface="+mn-ea"/>
            </a:endParaRPr>
          </a:p>
        </p:txBody>
      </p:sp>
      <p:sp>
        <p:nvSpPr>
          <p:cNvPr id="37" name="文本框 36"/>
          <p:cNvSpPr txBox="1"/>
          <p:nvPr>
            <p:custDataLst>
              <p:tags r:id="rId6"/>
            </p:custDataLst>
          </p:nvPr>
        </p:nvSpPr>
        <p:spPr>
          <a:xfrm>
            <a:off x="693420" y="5349240"/>
            <a:ext cx="4242435" cy="460375"/>
          </a:xfrm>
          <a:prstGeom prst="rect">
            <a:avLst/>
          </a:prstGeom>
          <a:noFill/>
        </p:spPr>
        <p:txBody>
          <a:bodyPr wrap="square" lIns="0" tIns="45720" rIns="0" bIns="45720" rtlCol="0" anchor="t">
            <a:spAutoFit/>
            <a:scene3d>
              <a:camera prst="orthographicFront"/>
              <a:lightRig rig="threePt" dir="t">
                <a:rot lat="0" lon="0" rev="0"/>
              </a:lightRig>
            </a:scene3d>
            <a:sp3d prstMaterial="matte">
              <a:extrusionClr>
                <a:srgbClr val="FFDEAD"/>
              </a:extrusionClr>
              <a:contourClr>
                <a:srgbClr val="690D1C"/>
              </a:contourClr>
            </a:sp3d>
          </a:bodyPr>
          <a:p>
            <a:pPr lvl="0" algn="l">
              <a:buClrTx/>
              <a:buSzTx/>
              <a:buFontTx/>
            </a:pPr>
            <a:r>
              <a:rPr lang="zh-CN" altLang="en-US" sz="2400" dirty="0">
                <a:solidFill>
                  <a:srgbClr val="EC2A18"/>
                </a:solidFill>
                <a:latin typeface="汉仪菱心体简" panose="02010609000101010101" charset="-122"/>
                <a:ea typeface="汉仪菱心体简" panose="02010609000101010101" charset="-122"/>
                <a:cs typeface="汉仪菱心体简" panose="02010609000101010101" charset="-122"/>
                <a:sym typeface="汉仪中简黑简" panose="00020600040101010101" charset="-122"/>
              </a:rPr>
              <a:t>编制意义</a:t>
            </a:r>
            <a:endParaRPr lang="zh-CN" altLang="en-US" sz="2400" dirty="0">
              <a:solidFill>
                <a:srgbClr val="EC2A18"/>
              </a:solidFill>
              <a:latin typeface="汉仪菱心体简" panose="02010609000101010101" charset="-122"/>
              <a:ea typeface="汉仪菱心体简" panose="02010609000101010101" charset="-122"/>
              <a:cs typeface="汉仪菱心体简" panose="02010609000101010101" charset="-122"/>
              <a:sym typeface="汉仪中简黑简" panose="00020600040101010101" charset="-122"/>
            </a:endParaRPr>
          </a:p>
        </p:txBody>
      </p:sp>
      <p:sp>
        <p:nvSpPr>
          <p:cNvPr id="84" name="文本框 83"/>
          <p:cNvSpPr txBox="1"/>
          <p:nvPr>
            <p:custDataLst>
              <p:tags r:id="rId7"/>
            </p:custDataLst>
          </p:nvPr>
        </p:nvSpPr>
        <p:spPr>
          <a:xfrm>
            <a:off x="693420" y="4914265"/>
            <a:ext cx="2599055" cy="288290"/>
          </a:xfrm>
          <a:prstGeom prst="roundRect">
            <a:avLst>
              <a:gd name="adj" fmla="val 50000"/>
            </a:avLst>
          </a:prstGeom>
          <a:gradFill>
            <a:gsLst>
              <a:gs pos="30000">
                <a:srgbClr val="FF0000"/>
              </a:gs>
              <a:gs pos="100000">
                <a:srgbClr val="FF0000">
                  <a:alpha val="0"/>
                </a:srgbClr>
              </a:gs>
            </a:gsLst>
            <a:lin ang="0" scaled="0"/>
          </a:gradFill>
          <a:ln w="19050">
            <a:noFill/>
          </a:ln>
          <a:effectLst/>
        </p:spPr>
        <p:txBody>
          <a:bodyPr wrap="square" lIns="144145" tIns="0" rIns="71755" bIns="0" rtlCol="0" anchor="ctr" anchorCtr="0">
            <a:noAutofit/>
          </a:bodyPr>
          <a:p>
            <a:pPr lvl="0" algn="l">
              <a:spcBef>
                <a:spcPts val="0"/>
              </a:spcBef>
              <a:spcAft>
                <a:spcPts val="0"/>
              </a:spcAft>
              <a:buClrTx/>
              <a:buSzTx/>
              <a:buFontTx/>
              <a:defRPr/>
            </a:pPr>
            <a:r>
              <a:rPr lang="zh-CN" altLang="en-US" sz="1600" noProof="0" dirty="0">
                <a:ln>
                  <a:noFill/>
                </a:ln>
                <a:solidFill>
                  <a:schemeClr val="bg1"/>
                </a:solidFill>
                <a:effectLst/>
                <a:uLnTx/>
                <a:uFillTx/>
                <a:latin typeface="汉仪中简黑简" panose="00020600040101010101" charset="-122"/>
                <a:ea typeface="汉仪中简黑简" panose="00020600040101010101" charset="-122"/>
                <a:cs typeface="汉仪中简黑简" panose="00020600040101010101" charset="-122"/>
                <a:sym typeface="+mn-ea"/>
              </a:rPr>
              <a:t>贰</a:t>
            </a:r>
            <a:endParaRPr lang="zh-CN" altLang="en-US" sz="1600" noProof="0" dirty="0">
              <a:ln>
                <a:noFill/>
              </a:ln>
              <a:solidFill>
                <a:schemeClr val="bg1"/>
              </a:solidFill>
              <a:effectLst/>
              <a:uLnTx/>
              <a:uFillTx/>
              <a:latin typeface="汉仪中简黑简" panose="00020600040101010101" charset="-122"/>
              <a:ea typeface="汉仪中简黑简" panose="00020600040101010101" charset="-122"/>
              <a:cs typeface="汉仪中简黑简" panose="00020600040101010101" charset="-122"/>
              <a:sym typeface="+mn-ea"/>
            </a:endParaRPr>
          </a:p>
        </p:txBody>
      </p:sp>
      <p:sp>
        <p:nvSpPr>
          <p:cNvPr id="34" name="文本框 33"/>
          <p:cNvSpPr txBox="1"/>
          <p:nvPr>
            <p:custDataLst>
              <p:tags r:id="rId8"/>
            </p:custDataLst>
          </p:nvPr>
        </p:nvSpPr>
        <p:spPr>
          <a:xfrm>
            <a:off x="7298690" y="3240405"/>
            <a:ext cx="4242435" cy="460375"/>
          </a:xfrm>
          <a:prstGeom prst="rect">
            <a:avLst/>
          </a:prstGeom>
          <a:noFill/>
        </p:spPr>
        <p:txBody>
          <a:bodyPr wrap="square" lIns="0" tIns="45720" rIns="0" bIns="45720" rtlCol="0" anchor="t">
            <a:spAutoFit/>
            <a:scene3d>
              <a:camera prst="orthographicFront"/>
              <a:lightRig rig="threePt" dir="t">
                <a:rot lat="0" lon="0" rev="0"/>
              </a:lightRig>
            </a:scene3d>
            <a:sp3d prstMaterial="matte">
              <a:extrusionClr>
                <a:srgbClr val="FFDEAD"/>
              </a:extrusionClr>
              <a:contourClr>
                <a:srgbClr val="690D1C"/>
              </a:contourClr>
            </a:sp3d>
          </a:bodyPr>
          <a:p>
            <a:pPr lvl="0" algn="l">
              <a:buClrTx/>
              <a:buSzTx/>
              <a:buFontTx/>
            </a:pPr>
            <a:r>
              <a:rPr lang="zh-CN" altLang="en-US" sz="2400" dirty="0">
                <a:solidFill>
                  <a:srgbClr val="EC2A18"/>
                </a:solidFill>
                <a:latin typeface="汉仪菱心体简" panose="02010609000101010101" charset="-122"/>
                <a:ea typeface="汉仪菱心体简" panose="02010609000101010101" charset="-122"/>
                <a:cs typeface="汉仪菱心体简" panose="02010609000101010101" charset="-122"/>
                <a:sym typeface="汉仪中简黑简" panose="00020600040101010101" charset="-122"/>
              </a:rPr>
              <a:t>编制过程</a:t>
            </a:r>
            <a:endParaRPr lang="zh-CN" altLang="en-US" sz="2400" dirty="0">
              <a:solidFill>
                <a:srgbClr val="EC2A18"/>
              </a:solidFill>
              <a:latin typeface="汉仪菱心体简" panose="02010609000101010101" charset="-122"/>
              <a:ea typeface="汉仪菱心体简" panose="02010609000101010101" charset="-122"/>
              <a:cs typeface="汉仪菱心体简" panose="02010609000101010101" charset="-122"/>
              <a:sym typeface="汉仪中简黑简" panose="00020600040101010101" charset="-122"/>
            </a:endParaRPr>
          </a:p>
        </p:txBody>
      </p:sp>
      <p:sp>
        <p:nvSpPr>
          <p:cNvPr id="87" name="文本框 86"/>
          <p:cNvSpPr txBox="1"/>
          <p:nvPr>
            <p:custDataLst>
              <p:tags r:id="rId9"/>
            </p:custDataLst>
          </p:nvPr>
        </p:nvSpPr>
        <p:spPr>
          <a:xfrm>
            <a:off x="7298690" y="2779395"/>
            <a:ext cx="2599055" cy="288290"/>
          </a:xfrm>
          <a:prstGeom prst="roundRect">
            <a:avLst>
              <a:gd name="adj" fmla="val 50000"/>
            </a:avLst>
          </a:prstGeom>
          <a:gradFill>
            <a:gsLst>
              <a:gs pos="30000">
                <a:srgbClr val="FF0000"/>
              </a:gs>
              <a:gs pos="100000">
                <a:srgbClr val="FF0000">
                  <a:alpha val="0"/>
                </a:srgbClr>
              </a:gs>
            </a:gsLst>
            <a:lin ang="0" scaled="0"/>
          </a:gradFill>
          <a:ln w="19050">
            <a:noFill/>
          </a:ln>
          <a:effectLst/>
        </p:spPr>
        <p:txBody>
          <a:bodyPr wrap="square" lIns="144145" tIns="0" rIns="71755" bIns="0" rtlCol="0" anchor="ctr" anchorCtr="0">
            <a:noAutofit/>
          </a:bodyPr>
          <a:p>
            <a:pPr lvl="0" algn="l">
              <a:spcBef>
                <a:spcPts val="0"/>
              </a:spcBef>
              <a:spcAft>
                <a:spcPts val="0"/>
              </a:spcAft>
              <a:buClrTx/>
              <a:buSzTx/>
              <a:buFontTx/>
              <a:defRPr/>
            </a:pPr>
            <a:r>
              <a:rPr lang="zh-CN" altLang="en-US" sz="1600" noProof="0" dirty="0">
                <a:ln>
                  <a:noFill/>
                </a:ln>
                <a:solidFill>
                  <a:schemeClr val="bg1"/>
                </a:solidFill>
                <a:effectLst/>
                <a:uLnTx/>
                <a:uFillTx/>
                <a:latin typeface="汉仪中简黑简" panose="00020600040101010101" charset="-122"/>
                <a:ea typeface="汉仪中简黑简" panose="00020600040101010101" charset="-122"/>
                <a:cs typeface="汉仪中简黑简" panose="00020600040101010101" charset="-122"/>
                <a:sym typeface="+mn-ea"/>
              </a:rPr>
              <a:t>叁</a:t>
            </a:r>
            <a:endParaRPr lang="zh-CN" altLang="en-US" sz="1600" noProof="0" dirty="0">
              <a:ln>
                <a:noFill/>
              </a:ln>
              <a:solidFill>
                <a:schemeClr val="bg1"/>
              </a:solidFill>
              <a:effectLst/>
              <a:uLnTx/>
              <a:uFillTx/>
              <a:latin typeface="汉仪中简黑简" panose="00020600040101010101" charset="-122"/>
              <a:ea typeface="汉仪中简黑简" panose="00020600040101010101" charset="-122"/>
              <a:cs typeface="汉仪中简黑简" panose="00020600040101010101" charset="-122"/>
              <a:sym typeface="+mn-ea"/>
            </a:endParaRPr>
          </a:p>
        </p:txBody>
      </p:sp>
      <p:sp>
        <p:nvSpPr>
          <p:cNvPr id="39" name="文本框 38"/>
          <p:cNvSpPr txBox="1"/>
          <p:nvPr>
            <p:custDataLst>
              <p:tags r:id="rId10"/>
            </p:custDataLst>
          </p:nvPr>
        </p:nvSpPr>
        <p:spPr>
          <a:xfrm>
            <a:off x="7298690" y="5349240"/>
            <a:ext cx="4242435" cy="460375"/>
          </a:xfrm>
          <a:prstGeom prst="rect">
            <a:avLst/>
          </a:prstGeom>
          <a:noFill/>
        </p:spPr>
        <p:txBody>
          <a:bodyPr wrap="square" lIns="0" tIns="45720" rIns="0" bIns="45720" rtlCol="0" anchor="t">
            <a:spAutoFit/>
            <a:scene3d>
              <a:camera prst="orthographicFront"/>
              <a:lightRig rig="threePt" dir="t">
                <a:rot lat="0" lon="0" rev="0"/>
              </a:lightRig>
            </a:scene3d>
            <a:sp3d prstMaterial="matte">
              <a:extrusionClr>
                <a:srgbClr val="FFDEAD"/>
              </a:extrusionClr>
              <a:contourClr>
                <a:srgbClr val="690D1C"/>
              </a:contourClr>
            </a:sp3d>
          </a:bodyPr>
          <a:p>
            <a:pPr lvl="0" algn="l">
              <a:buClrTx/>
              <a:buSzTx/>
              <a:buFontTx/>
            </a:pPr>
            <a:r>
              <a:rPr lang="zh-CN" altLang="en-US" sz="2400" dirty="0">
                <a:solidFill>
                  <a:srgbClr val="EC2A18"/>
                </a:solidFill>
                <a:latin typeface="汉仪菱心体简" panose="02010609000101010101" charset="-122"/>
                <a:ea typeface="汉仪菱心体简" panose="02010609000101010101" charset="-122"/>
                <a:cs typeface="汉仪菱心体简" panose="02010609000101010101" charset="-122"/>
                <a:sym typeface="汉仪中简黑简" panose="00020600040101010101" charset="-122"/>
              </a:rPr>
              <a:t>主要内容</a:t>
            </a:r>
            <a:endParaRPr lang="zh-CN" altLang="en-US" sz="2400" dirty="0">
              <a:solidFill>
                <a:srgbClr val="EC2A18"/>
              </a:solidFill>
              <a:latin typeface="汉仪菱心体简" panose="02010609000101010101" charset="-122"/>
              <a:ea typeface="汉仪菱心体简" panose="02010609000101010101" charset="-122"/>
              <a:cs typeface="汉仪菱心体简" panose="02010609000101010101" charset="-122"/>
              <a:sym typeface="汉仪中简黑简" panose="00020600040101010101" charset="-122"/>
            </a:endParaRPr>
          </a:p>
        </p:txBody>
      </p:sp>
      <p:sp>
        <p:nvSpPr>
          <p:cNvPr id="90" name="文本框 89"/>
          <p:cNvSpPr txBox="1"/>
          <p:nvPr>
            <p:custDataLst>
              <p:tags r:id="rId11"/>
            </p:custDataLst>
          </p:nvPr>
        </p:nvSpPr>
        <p:spPr>
          <a:xfrm>
            <a:off x="7298690" y="4914265"/>
            <a:ext cx="2599055" cy="288290"/>
          </a:xfrm>
          <a:prstGeom prst="roundRect">
            <a:avLst>
              <a:gd name="adj" fmla="val 50000"/>
            </a:avLst>
          </a:prstGeom>
          <a:gradFill>
            <a:gsLst>
              <a:gs pos="30000">
                <a:srgbClr val="FF0000"/>
              </a:gs>
              <a:gs pos="100000">
                <a:srgbClr val="FF0000">
                  <a:alpha val="0"/>
                </a:srgbClr>
              </a:gs>
            </a:gsLst>
            <a:lin ang="0" scaled="0"/>
          </a:gradFill>
          <a:ln w="19050">
            <a:noFill/>
          </a:ln>
          <a:effectLst/>
        </p:spPr>
        <p:txBody>
          <a:bodyPr wrap="square" lIns="144145" tIns="0" rIns="71755" bIns="0" rtlCol="0" anchor="ctr" anchorCtr="0">
            <a:noAutofit/>
          </a:bodyPr>
          <a:p>
            <a:pPr lvl="0" algn="l">
              <a:spcBef>
                <a:spcPts val="0"/>
              </a:spcBef>
              <a:spcAft>
                <a:spcPts val="0"/>
              </a:spcAft>
              <a:buClrTx/>
              <a:buSzTx/>
              <a:buFontTx/>
              <a:defRPr/>
            </a:pPr>
            <a:r>
              <a:rPr lang="zh-CN" altLang="en-US" sz="1600" noProof="0" dirty="0">
                <a:ln>
                  <a:noFill/>
                </a:ln>
                <a:solidFill>
                  <a:schemeClr val="bg1"/>
                </a:solidFill>
                <a:effectLst/>
                <a:uLnTx/>
                <a:uFillTx/>
                <a:latin typeface="汉仪中简黑简" panose="00020600040101010101" charset="-122"/>
                <a:ea typeface="汉仪中简黑简" panose="00020600040101010101" charset="-122"/>
                <a:cs typeface="汉仪中简黑简" panose="00020600040101010101" charset="-122"/>
                <a:sym typeface="+mn-ea"/>
              </a:rPr>
              <a:t>肆</a:t>
            </a:r>
            <a:endParaRPr lang="zh-CN" altLang="en-US" sz="1600" noProof="0" dirty="0">
              <a:ln>
                <a:noFill/>
              </a:ln>
              <a:solidFill>
                <a:schemeClr val="bg1"/>
              </a:solidFill>
              <a:effectLst/>
              <a:uLnTx/>
              <a:uFillTx/>
              <a:latin typeface="汉仪中简黑简" panose="00020600040101010101" charset="-122"/>
              <a:ea typeface="汉仪中简黑简" panose="00020600040101010101" charset="-122"/>
              <a:cs typeface="汉仪中简黑简" panose="00020600040101010101" charset="-122"/>
              <a:sym typeface="+mn-ea"/>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 name="文本框 28"/>
          <p:cNvSpPr txBox="1"/>
          <p:nvPr>
            <p:custDataLst>
              <p:tags r:id="rId1"/>
            </p:custDataLst>
          </p:nvPr>
        </p:nvSpPr>
        <p:spPr>
          <a:xfrm>
            <a:off x="650875" y="3013075"/>
            <a:ext cx="10890250" cy="1000125"/>
          </a:xfrm>
          <a:prstGeom prst="rect">
            <a:avLst/>
          </a:prstGeom>
          <a:noFill/>
        </p:spPr>
        <p:txBody>
          <a:bodyPr wrap="square" lIns="0" tIns="0" rIns="0" bIns="0" rtlCol="0" anchor="t">
            <a:spAutoFit/>
          </a:bodyPr>
          <a:p>
            <a:pPr lvl="0" algn="ctr">
              <a:buClrTx/>
              <a:buSzTx/>
              <a:buFontTx/>
            </a:pPr>
            <a:r>
              <a:rPr lang="zh-CN" altLang="en-US" sz="6500">
                <a:gradFill>
                  <a:gsLst>
                    <a:gs pos="0">
                      <a:schemeClr val="accent4">
                        <a:lumMod val="60000"/>
                        <a:lumOff val="40000"/>
                      </a:schemeClr>
                    </a:gs>
                    <a:gs pos="34000">
                      <a:srgbClr val="FF0000"/>
                    </a:gs>
                  </a:gsLst>
                  <a:lin ang="3000000" scaled="0"/>
                </a:gradFill>
                <a:effectLst>
                  <a:outerShdw blurRad="38100" dist="76200" dir="2700000" algn="tl" rotWithShape="0">
                    <a:schemeClr val="bg1">
                      <a:alpha val="100000"/>
                    </a:schemeClr>
                  </a:outerShdw>
                </a:effectLst>
                <a:latin typeface="汉仪菱心体简" panose="02010609000101010101" charset="-122"/>
                <a:ea typeface="汉仪菱心体简" panose="02010609000101010101" charset="-122"/>
                <a:sym typeface="+mn-ea"/>
              </a:rPr>
              <a:t>起草背景</a:t>
            </a:r>
            <a:endParaRPr lang="zh-CN" altLang="en-US" sz="6500">
              <a:gradFill>
                <a:gsLst>
                  <a:gs pos="0">
                    <a:schemeClr val="accent4">
                      <a:lumMod val="60000"/>
                      <a:lumOff val="40000"/>
                    </a:schemeClr>
                  </a:gs>
                  <a:gs pos="34000">
                    <a:srgbClr val="FF0000"/>
                  </a:gs>
                </a:gsLst>
                <a:lin ang="3000000" scaled="0"/>
              </a:gradFill>
              <a:effectLst>
                <a:outerShdw blurRad="38100" dist="76200" dir="2700000" algn="tl" rotWithShape="0">
                  <a:schemeClr val="bg1">
                    <a:alpha val="100000"/>
                  </a:schemeClr>
                </a:outerShdw>
              </a:effectLst>
              <a:latin typeface="汉仪菱心体简" panose="02010609000101010101" charset="-122"/>
              <a:ea typeface="汉仪菱心体简" panose="02010609000101010101" charset="-122"/>
              <a:sym typeface="+mn-ea"/>
            </a:endParaRPr>
          </a:p>
        </p:txBody>
      </p:sp>
      <p:sp>
        <p:nvSpPr>
          <p:cNvPr id="32" name="文本框 31"/>
          <p:cNvSpPr txBox="1"/>
          <p:nvPr>
            <p:custDataLst>
              <p:tags r:id="rId2"/>
            </p:custDataLst>
          </p:nvPr>
        </p:nvSpPr>
        <p:spPr>
          <a:xfrm>
            <a:off x="3974783" y="4208780"/>
            <a:ext cx="4242435" cy="479425"/>
          </a:xfrm>
          <a:prstGeom prst="rect">
            <a:avLst/>
          </a:prstGeom>
          <a:noFill/>
        </p:spPr>
        <p:txBody>
          <a:bodyPr wrap="square" lIns="0" tIns="0" rIns="0" bIns="0" rtlCol="0" anchor="t" anchorCtr="0">
            <a:spAutoFit/>
          </a:bodyPr>
          <a:p>
            <a:pPr lvl="0" algn="just">
              <a:lnSpc>
                <a:spcPct val="130000"/>
              </a:lnSpc>
              <a:spcBef>
                <a:spcPts val="0"/>
              </a:spcBef>
              <a:spcAft>
                <a:spcPts val="0"/>
              </a:spcAft>
              <a:buClrTx/>
              <a:buSzTx/>
              <a:buFontTx/>
            </a:pPr>
            <a:r>
              <a:rPr lang="zh-CN" altLang="en-US" sz="1200">
                <a:solidFill>
                  <a:srgbClr val="FCF1D1"/>
                </a:solidFill>
                <a:latin typeface="汉仪中简黑简" panose="00020600040101010101" charset="-122"/>
                <a:ea typeface="汉仪中简黑简" panose="00020600040101010101" charset="-122"/>
                <a:sym typeface="+mn-ea"/>
              </a:rPr>
              <a:t>单击此处输入你的正文，文字是您思想的提炼，为了最终演示发布的良好效果</a:t>
            </a:r>
            <a:endParaRPr lang="zh-CN" altLang="en-US" sz="1200">
              <a:solidFill>
                <a:srgbClr val="FCF1D1"/>
              </a:solidFill>
              <a:latin typeface="汉仪中简黑简" panose="00020600040101010101" charset="-122"/>
              <a:ea typeface="汉仪中简黑简" panose="00020600040101010101" charset="-122"/>
              <a:sym typeface="+mn-ea"/>
            </a:endParaRPr>
          </a:p>
        </p:txBody>
      </p:sp>
      <p:sp>
        <p:nvSpPr>
          <p:cNvPr id="3" name="矩形 2"/>
          <p:cNvSpPr/>
          <p:nvPr>
            <p:custDataLst>
              <p:tags r:id="rId3"/>
            </p:custDataLst>
          </p:nvPr>
        </p:nvSpPr>
        <p:spPr>
          <a:xfrm>
            <a:off x="4633595" y="2387600"/>
            <a:ext cx="2924810" cy="400050"/>
          </a:xfrm>
          <a:prstGeom prst="rect">
            <a:avLst/>
          </a:prstGeom>
          <a:gradFill>
            <a:gsLst>
              <a:gs pos="0">
                <a:srgbClr val="EC1010">
                  <a:alpha val="0"/>
                </a:srgbClr>
              </a:gs>
              <a:gs pos="50000">
                <a:srgbClr val="EC1010"/>
              </a:gs>
              <a:gs pos="100000">
                <a:srgbClr val="EC1010">
                  <a:alpha val="0"/>
                </a:srgbClr>
              </a:gs>
            </a:gsLst>
            <a:lin ang="0" scaled="0"/>
          </a:gradFill>
          <a:ln w="25400">
            <a:gradFill>
              <a:gsLst>
                <a:gs pos="0">
                  <a:srgbClr val="FFBA55">
                    <a:alpha val="0"/>
                  </a:srgbClr>
                </a:gs>
                <a:gs pos="50000">
                  <a:schemeClr val="accent4"/>
                </a:gs>
                <a:gs pos="95000">
                  <a:schemeClr val="accent4">
                    <a:alpha val="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000" b="1">
                <a:solidFill>
                  <a:srgbClr val="FCF1D1"/>
                </a:solidFill>
                <a:latin typeface="汉仪中简黑简" panose="00020600040101010101" charset="-122"/>
                <a:ea typeface="汉仪中简黑简" panose="00020600040101010101" charset="-122"/>
                <a:cs typeface="汉仪中简黑简" panose="00020600040101010101" charset="-122"/>
                <a:sym typeface="+mn-ea"/>
              </a:rPr>
              <a:t>壹</a:t>
            </a:r>
            <a:endParaRPr lang="zh-CN" altLang="en-US" sz="2000" b="1">
              <a:solidFill>
                <a:srgbClr val="FCF1D1"/>
              </a:solidFill>
              <a:latin typeface="汉仪中简黑简" panose="00020600040101010101" charset="-122"/>
              <a:ea typeface="汉仪中简黑简" panose="00020600040101010101" charset="-122"/>
              <a:cs typeface="汉仪中简黑简" panose="00020600040101010101" charset="-122"/>
              <a:sym typeface="+mn-ea"/>
            </a:endParaRPr>
          </a:p>
        </p:txBody>
      </p:sp>
      <p:sp>
        <p:nvSpPr>
          <p:cNvPr id="68" name="文本框 67"/>
          <p:cNvSpPr txBox="1"/>
          <p:nvPr>
            <p:custDataLst>
              <p:tags r:id="rId4"/>
            </p:custDataLst>
          </p:nvPr>
        </p:nvSpPr>
        <p:spPr>
          <a:xfrm>
            <a:off x="603885" y="514985"/>
            <a:ext cx="2988945" cy="215265"/>
          </a:xfrm>
          <a:prstGeom prst="rect">
            <a:avLst/>
          </a:prstGeom>
          <a:noFill/>
        </p:spPr>
        <p:txBody>
          <a:bodyPr wrap="square" lIns="0" tIns="0" rIns="0" bIns="0" rtlCol="0" anchor="t">
            <a:spAutoFit/>
            <a:scene3d>
              <a:camera prst="orthographicFront"/>
              <a:lightRig rig="threePt" dir="t">
                <a:rot lat="0" lon="0" rev="0"/>
              </a:lightRig>
            </a:scene3d>
            <a:sp3d prstMaterial="matte">
              <a:extrusionClr>
                <a:srgbClr val="FFDEAD"/>
              </a:extrusionClr>
              <a:contourClr>
                <a:srgbClr val="690D1C"/>
              </a:contourClr>
            </a:sp3d>
          </a:bodyPr>
          <a:p>
            <a:pPr lvl="0" algn="dist">
              <a:buClrTx/>
              <a:buSzTx/>
              <a:buFontTx/>
            </a:pP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不</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忘</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初</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心</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牢</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记</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使</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命</a:t>
            </a:r>
            <a:endPar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0" name="圆角矩形 109"/>
          <p:cNvSpPr/>
          <p:nvPr>
            <p:custDataLst>
              <p:tags r:id="rId1"/>
            </p:custDataLst>
          </p:nvPr>
        </p:nvSpPr>
        <p:spPr>
          <a:xfrm>
            <a:off x="609600" y="2446655"/>
            <a:ext cx="5536565" cy="3734435"/>
          </a:xfrm>
          <a:prstGeom prst="roundRect">
            <a:avLst>
              <a:gd name="adj" fmla="val 12945"/>
            </a:avLst>
          </a:prstGeom>
          <a:gradFill>
            <a:gsLst>
              <a:gs pos="0">
                <a:srgbClr val="FF0000">
                  <a:alpha val="3000"/>
                </a:srgbClr>
              </a:gs>
              <a:gs pos="100000">
                <a:srgbClr val="FF0000">
                  <a:alpha val="0"/>
                </a:srgbClr>
              </a:gs>
            </a:gsLst>
            <a:lin ang="3000000" scaled="0"/>
          </a:gradFill>
          <a:ln>
            <a:gradFill>
              <a:gsLst>
                <a:gs pos="0">
                  <a:schemeClr val="accent4">
                    <a:alpha val="38000"/>
                  </a:schemeClr>
                </a:gs>
                <a:gs pos="95000">
                  <a:schemeClr val="accent4">
                    <a:alpha val="0"/>
                  </a:schemeClr>
                </a:gs>
              </a:gsLst>
              <a:lin ang="2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简黑简" panose="00020600040101010101" charset="-122"/>
            </a:endParaRPr>
          </a:p>
        </p:txBody>
      </p:sp>
      <p:sp>
        <p:nvSpPr>
          <p:cNvPr id="29" name="文本框 28"/>
          <p:cNvSpPr txBox="1"/>
          <p:nvPr>
            <p:custDataLst>
              <p:tags r:id="rId2"/>
            </p:custDataLst>
          </p:nvPr>
        </p:nvSpPr>
        <p:spPr>
          <a:xfrm>
            <a:off x="579120" y="408940"/>
            <a:ext cx="10110470" cy="521970"/>
          </a:xfrm>
          <a:prstGeom prst="rect">
            <a:avLst/>
          </a:prstGeom>
          <a:noFill/>
        </p:spPr>
        <p:txBody>
          <a:bodyPr wrap="square" lIns="0" tIns="45720" rIns="0" bIns="45720" rtlCol="0" anchor="t">
            <a:spAutoFit/>
            <a:scene3d>
              <a:camera prst="orthographicFront"/>
              <a:lightRig rig="threePt" dir="t">
                <a:rot lat="0" lon="0" rev="0"/>
              </a:lightRig>
            </a:scene3d>
            <a:sp3d prstMaterial="matte">
              <a:extrusionClr>
                <a:srgbClr val="FFDEAD"/>
              </a:extrusionClr>
              <a:contourClr>
                <a:srgbClr val="690D1C"/>
              </a:contourClr>
            </a:sp3d>
          </a:bodyPr>
          <a:p>
            <a:pPr lvl="0" indent="0" algn="l">
              <a:buClrTx/>
              <a:buSzTx/>
              <a:buNone/>
            </a:pPr>
            <a:r>
              <a:rPr lang="zh-CN" altLang="en-US" sz="2800">
                <a:solidFill>
                  <a:srgbClr val="EC2A18"/>
                </a:solidFill>
                <a:effectLst/>
                <a:latin typeface="汉仪菱心体简" panose="02010609000101010101" charset="-122"/>
                <a:ea typeface="汉仪菱心体简" panose="02010609000101010101" charset="-122"/>
                <a:sym typeface="+mn-ea"/>
              </a:rPr>
              <a:t>起草背景</a:t>
            </a:r>
            <a:endParaRPr lang="zh-CN" altLang="en-US" sz="2800">
              <a:solidFill>
                <a:srgbClr val="EC2A18"/>
              </a:solidFill>
              <a:effectLst/>
              <a:latin typeface="汉仪菱心体简" panose="02010609000101010101" charset="-122"/>
              <a:ea typeface="汉仪菱心体简" panose="02010609000101010101" charset="-122"/>
              <a:sym typeface="+mn-ea"/>
            </a:endParaRPr>
          </a:p>
        </p:txBody>
      </p:sp>
      <p:sp>
        <p:nvSpPr>
          <p:cNvPr id="8" name="圆角矩形 7"/>
          <p:cNvSpPr/>
          <p:nvPr>
            <p:custDataLst>
              <p:tags r:id="rId3"/>
            </p:custDataLst>
          </p:nvPr>
        </p:nvSpPr>
        <p:spPr>
          <a:xfrm>
            <a:off x="579120" y="1011555"/>
            <a:ext cx="1044000" cy="72390"/>
          </a:xfrm>
          <a:prstGeom prst="roundRect">
            <a:avLst/>
          </a:prstGeom>
          <a:gradFill>
            <a:gsLst>
              <a:gs pos="0">
                <a:srgbClr val="EC2A18">
                  <a:alpha val="100000"/>
                </a:srgbClr>
              </a:gs>
              <a:gs pos="100000">
                <a:srgbClr val="EC2A18">
                  <a:alpha val="0"/>
                </a:srgbClr>
              </a:gs>
            </a:gsLst>
            <a:lin ang="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FCF1D1"/>
              </a:solidFill>
              <a:cs typeface="汉仪中简黑简" panose="00020600040101010101" charset="-122"/>
            </a:endParaRPr>
          </a:p>
        </p:txBody>
      </p:sp>
      <p:sp>
        <p:nvSpPr>
          <p:cNvPr id="48" name="文本框 22"/>
          <p:cNvSpPr txBox="1"/>
          <p:nvPr>
            <p:custDataLst>
              <p:tags r:id="rId4"/>
            </p:custDataLst>
          </p:nvPr>
        </p:nvSpPr>
        <p:spPr>
          <a:xfrm flipH="1">
            <a:off x="1623060" y="2697480"/>
            <a:ext cx="4269740" cy="3317240"/>
          </a:xfrm>
          <a:prstGeom prst="rect">
            <a:avLst/>
          </a:prstGeom>
          <a:noFill/>
          <a:ln w="9525">
            <a:noFill/>
            <a:miter/>
          </a:ln>
          <a:effectLst>
            <a:outerShdw sx="999" sy="999" algn="ctr" rotWithShape="0">
              <a:srgbClr val="000000"/>
            </a:outerShdw>
          </a:effectLst>
        </p:spPr>
        <p:txBody>
          <a:bodyPr wrap="square" lIns="0" tIns="0" rIns="0" bIns="0" anchor="t">
            <a:noAutofit/>
          </a:bodyPr>
          <a:p>
            <a:pPr lvl="0" algn="just">
              <a:lnSpc>
                <a:spcPct val="130000"/>
              </a:lnSpc>
              <a:spcBef>
                <a:spcPts val="0"/>
              </a:spcBef>
              <a:spcAft>
                <a:spcPts val="0"/>
              </a:spcAft>
              <a:buClrTx/>
              <a:buSzTx/>
              <a:buFontTx/>
            </a:pPr>
            <a:r>
              <a:rPr lang="zh-CN" altLang="en-US" sz="17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习近平总书记提出</a:t>
            </a:r>
            <a:r>
              <a:rPr lang="en-US" altLang="zh-CN" sz="17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a:t>
            </a:r>
            <a:r>
              <a:rPr lang="zh-CN" altLang="en-US" sz="17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健全依法决策机制，构建决策科学、执行坚决、监督有力的权利运行机制</a:t>
            </a:r>
            <a:r>
              <a:rPr lang="en-US" altLang="zh-CN" sz="17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a:t>
            </a:r>
            <a:r>
              <a:rPr lang="zh-CN" altLang="en-US" sz="17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。《法治政府建设实施纲要（</a:t>
            </a:r>
            <a:r>
              <a:rPr lang="en-US" altLang="zh-CN" sz="17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2021—2025</a:t>
            </a:r>
            <a:r>
              <a:rPr lang="zh-CN" altLang="en-US" sz="17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年）》强调</a:t>
            </a:r>
            <a:r>
              <a:rPr lang="en-US" altLang="zh-CN" sz="17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a:t>
            </a:r>
            <a:r>
              <a:rPr lang="zh-CN" altLang="en-US" sz="17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要推行重大行政决策事项年度目录公开制度</a:t>
            </a:r>
            <a:r>
              <a:rPr lang="en-US" altLang="zh-CN" sz="17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a:t>
            </a:r>
            <a:r>
              <a:rPr lang="zh-CN" altLang="en-US" sz="17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。国务院《重大行政决策程序暂行条例》规定</a:t>
            </a:r>
            <a:r>
              <a:rPr lang="en-US" altLang="zh-CN" sz="17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a:t>
            </a:r>
            <a:r>
              <a:rPr lang="zh-CN" altLang="en-US" sz="17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各级决策机关要根据管理权限和本地实际情况编制重大行政决策目录</a:t>
            </a:r>
            <a:r>
              <a:rPr lang="en-US" altLang="zh-CN" sz="17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a:t>
            </a:r>
            <a:r>
              <a:rPr lang="zh-CN" altLang="en-US" sz="17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。为贯彻落实国家有关要求，促进科学民主依法决策，有必要制定年度重大行政决策事项目录。</a:t>
            </a:r>
            <a:endParaRPr lang="zh-CN" altLang="en-US" sz="17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endParaRPr>
          </a:p>
        </p:txBody>
      </p:sp>
      <p:sp>
        <p:nvSpPr>
          <p:cNvPr id="68" name="文本框 67"/>
          <p:cNvSpPr txBox="1"/>
          <p:nvPr>
            <p:custDataLst>
              <p:tags r:id="rId5"/>
            </p:custDataLst>
          </p:nvPr>
        </p:nvSpPr>
        <p:spPr>
          <a:xfrm>
            <a:off x="688975" y="2697480"/>
            <a:ext cx="821055" cy="3322320"/>
          </a:xfrm>
          <a:prstGeom prst="roundRect">
            <a:avLst>
              <a:gd name="adj" fmla="val 50000"/>
            </a:avLst>
          </a:prstGeom>
          <a:gradFill>
            <a:gsLst>
              <a:gs pos="0">
                <a:srgbClr val="FF0000"/>
              </a:gs>
              <a:gs pos="78000">
                <a:srgbClr val="FF0000">
                  <a:alpha val="0"/>
                </a:srgbClr>
              </a:gs>
            </a:gsLst>
            <a:lin ang="0" scaled="0"/>
          </a:gradFill>
          <a:ln w="19050">
            <a:noFill/>
          </a:ln>
          <a:effectLst/>
        </p:spPr>
        <p:txBody>
          <a:bodyPr rot="0" spcFirstLastPara="0" vert="horz" wrap="square" lIns="71755" tIns="0" rIns="0" bIns="0" numCol="1" spcCol="0" rtlCol="0" fromWordArt="0" anchor="ctr" anchorCtr="0" forceAA="0" compatLnSpc="0">
            <a:noAutofit/>
          </a:bodyPr>
          <a:p>
            <a:pPr lvl="0" algn="l">
              <a:spcBef>
                <a:spcPts val="0"/>
              </a:spcBef>
              <a:spcAft>
                <a:spcPts val="0"/>
              </a:spcAft>
              <a:buClrTx/>
              <a:buSzTx/>
              <a:buFontTx/>
              <a:defRPr/>
            </a:pPr>
            <a:endParaRPr lang="en-US" altLang="zh-CN" sz="2000" noProof="0" dirty="0">
              <a:ln>
                <a:noFill/>
              </a:ln>
              <a:solidFill>
                <a:schemeClr val="bg1"/>
              </a:solidFill>
              <a:effectLst/>
              <a:uLnTx/>
              <a:uFillTx/>
              <a:latin typeface="汉仪菱心体简" panose="02010609000101010101" charset="-122"/>
              <a:ea typeface="汉仪菱心体简" panose="02010609000101010101" charset="-122"/>
              <a:cs typeface="汉仪中简黑简" panose="00020600040101010101" charset="-122"/>
              <a:sym typeface="+mn-ea"/>
            </a:endParaRPr>
          </a:p>
        </p:txBody>
      </p:sp>
      <p:sp>
        <p:nvSpPr>
          <p:cNvPr id="102" name="圆角矩形 101"/>
          <p:cNvSpPr/>
          <p:nvPr>
            <p:custDataLst>
              <p:tags r:id="rId6"/>
            </p:custDataLst>
          </p:nvPr>
        </p:nvSpPr>
        <p:spPr>
          <a:xfrm>
            <a:off x="6588125" y="1785620"/>
            <a:ext cx="2392680" cy="4518660"/>
          </a:xfrm>
          <a:prstGeom prst="roundRect">
            <a:avLst>
              <a:gd name="adj" fmla="val 5228"/>
            </a:avLst>
          </a:prstGeom>
          <a:blipFill rotWithShape="1">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zh-CN" altLang="en-US">
              <a:cs typeface="汉仪中简黑简" panose="00020600040101010101" charset="-122"/>
              <a:sym typeface="+mn-ea"/>
            </a:endParaRPr>
          </a:p>
        </p:txBody>
      </p:sp>
      <p:sp>
        <p:nvSpPr>
          <p:cNvPr id="103" name="圆角矩形 102"/>
          <p:cNvSpPr/>
          <p:nvPr>
            <p:custDataLst>
              <p:tags r:id="rId8"/>
            </p:custDataLst>
          </p:nvPr>
        </p:nvSpPr>
        <p:spPr>
          <a:xfrm>
            <a:off x="9109710" y="1785620"/>
            <a:ext cx="2392680" cy="3030220"/>
          </a:xfrm>
          <a:prstGeom prst="roundRect">
            <a:avLst>
              <a:gd name="adj" fmla="val 5228"/>
            </a:avLst>
          </a:prstGeom>
          <a:blipFill rotWithShape="1">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zh-CN" altLang="en-US">
              <a:cs typeface="汉仪中简黑简" panose="00020600040101010101" charset="-122"/>
              <a:sym typeface="+mn-ea"/>
            </a:endParaRPr>
          </a:p>
        </p:txBody>
      </p:sp>
      <p:sp>
        <p:nvSpPr>
          <p:cNvPr id="104" name="圆角矩形 103"/>
          <p:cNvSpPr/>
          <p:nvPr>
            <p:custDataLst>
              <p:tags r:id="rId10"/>
            </p:custDataLst>
          </p:nvPr>
        </p:nvSpPr>
        <p:spPr>
          <a:xfrm>
            <a:off x="9109710" y="4946650"/>
            <a:ext cx="2392680" cy="1358265"/>
          </a:xfrm>
          <a:prstGeom prst="roundRect">
            <a:avLst>
              <a:gd name="adj" fmla="val 8181"/>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endParaRPr lang="zh-CN" altLang="en-US">
              <a:cs typeface="汉仪中简黑简" panose="00020600040101010101" charset="-122"/>
              <a:sym typeface="+mn-ea"/>
            </a:endParaRPr>
          </a:p>
        </p:txBody>
      </p:sp>
      <p:sp>
        <p:nvSpPr>
          <p:cNvPr id="107" name="文本框 106"/>
          <p:cNvSpPr txBox="1"/>
          <p:nvPr>
            <p:custDataLst>
              <p:tags r:id="rId11"/>
            </p:custDataLst>
          </p:nvPr>
        </p:nvSpPr>
        <p:spPr>
          <a:xfrm flipH="1">
            <a:off x="594360" y="1786255"/>
            <a:ext cx="5307330" cy="398780"/>
          </a:xfrm>
          <a:prstGeom prst="rect">
            <a:avLst/>
          </a:prstGeom>
          <a:noFill/>
        </p:spPr>
        <p:txBody>
          <a:bodyPr wrap="square" lIns="0" tIns="45720" rIns="0" bIns="45720" rtlCol="0" anchor="t">
            <a:spAutoFit/>
            <a:scene3d>
              <a:camera prst="orthographicFront"/>
              <a:lightRig rig="threePt" dir="t">
                <a:rot lat="0" lon="0" rev="0"/>
              </a:lightRig>
            </a:scene3d>
            <a:sp3d prstMaterial="matte">
              <a:extrusionClr>
                <a:srgbClr val="FFDEAD"/>
              </a:extrusionClr>
              <a:contourClr>
                <a:srgbClr val="690D1C"/>
              </a:contourClr>
            </a:sp3d>
          </a:bodyPr>
          <a:p>
            <a:pPr lvl="0" algn="l">
              <a:buClrTx/>
              <a:buSzTx/>
              <a:buFontTx/>
            </a:pPr>
            <a:r>
              <a:rPr lang="zh-CN" altLang="en-US" sz="2000">
                <a:solidFill>
                  <a:srgbClr val="EC2A18"/>
                </a:solidFill>
                <a:effectLst/>
                <a:latin typeface="汉仪菱心体简" panose="02010609000101010101" charset="-122"/>
                <a:ea typeface="汉仪菱心体简" panose="02010609000101010101" charset="-122"/>
                <a:sym typeface="Arial" panose="020B0604020202020204" pitchFamily="34" charset="0"/>
              </a:rPr>
              <a:t>起草背景</a:t>
            </a:r>
            <a:endParaRPr lang="zh-CN" altLang="en-US" sz="2000">
              <a:solidFill>
                <a:srgbClr val="EC2A18"/>
              </a:solidFill>
              <a:effectLst/>
              <a:latin typeface="汉仪菱心体简" panose="02010609000101010101" charset="-122"/>
              <a:ea typeface="汉仪菱心体简" panose="02010609000101010101" charset="-122"/>
              <a:sym typeface="Arial" panose="020B0604020202020204" pitchFamily="34" charset="0"/>
            </a:endParaRPr>
          </a:p>
        </p:txBody>
      </p:sp>
      <p:grpSp>
        <p:nvGrpSpPr>
          <p:cNvPr id="9" name="组合 8"/>
          <p:cNvGrpSpPr/>
          <p:nvPr userDrawn="1"/>
        </p:nvGrpSpPr>
        <p:grpSpPr>
          <a:xfrm flipH="1">
            <a:off x="5353050" y="1932305"/>
            <a:ext cx="549275" cy="125730"/>
            <a:chOff x="16596" y="920"/>
            <a:chExt cx="1318" cy="398"/>
          </a:xfrm>
        </p:grpSpPr>
        <p:cxnSp>
          <p:nvCxnSpPr>
            <p:cNvPr id="11" name="直接连接符 10"/>
            <p:cNvCxnSpPr/>
            <p:nvPr>
              <p:custDataLst>
                <p:tags r:id="rId12"/>
              </p:custDataLst>
            </p:nvPr>
          </p:nvCxnSpPr>
          <p:spPr>
            <a:xfrm>
              <a:off x="16596" y="920"/>
              <a:ext cx="1318" cy="0"/>
            </a:xfrm>
            <a:prstGeom prst="line">
              <a:avLst/>
            </a:prstGeom>
            <a:ln>
              <a:gradFill>
                <a:gsLst>
                  <a:gs pos="0">
                    <a:srgbClr val="FF0000"/>
                  </a:gs>
                  <a:gs pos="100000">
                    <a:srgbClr val="FF0000">
                      <a:alpha val="0"/>
                    </a:srgb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13"/>
              </p:custDataLst>
            </p:nvPr>
          </p:nvCxnSpPr>
          <p:spPr>
            <a:xfrm>
              <a:off x="16596" y="1119"/>
              <a:ext cx="1318" cy="0"/>
            </a:xfrm>
            <a:prstGeom prst="line">
              <a:avLst/>
            </a:prstGeom>
            <a:ln>
              <a:gradFill>
                <a:gsLst>
                  <a:gs pos="0">
                    <a:srgbClr val="FF0000"/>
                  </a:gs>
                  <a:gs pos="100000">
                    <a:srgbClr val="FF0000">
                      <a:alpha val="0"/>
                    </a:srgb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custDataLst>
                <p:tags r:id="rId14"/>
              </p:custDataLst>
            </p:nvPr>
          </p:nvCxnSpPr>
          <p:spPr>
            <a:xfrm>
              <a:off x="16596" y="1318"/>
              <a:ext cx="1318" cy="0"/>
            </a:xfrm>
            <a:prstGeom prst="line">
              <a:avLst/>
            </a:prstGeom>
            <a:ln>
              <a:gradFill>
                <a:gsLst>
                  <a:gs pos="0">
                    <a:srgbClr val="FF0000"/>
                  </a:gs>
                  <a:gs pos="100000">
                    <a:srgbClr val="FF0000">
                      <a:alpha val="0"/>
                    </a:srgb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22" name="圆角矩形 21"/>
          <p:cNvSpPr/>
          <p:nvPr>
            <p:custDataLst>
              <p:tags r:id="rId15"/>
            </p:custDataLst>
          </p:nvPr>
        </p:nvSpPr>
        <p:spPr>
          <a:xfrm>
            <a:off x="6588125" y="3939540"/>
            <a:ext cx="2392680" cy="2364740"/>
          </a:xfrm>
          <a:prstGeom prst="roundRect">
            <a:avLst>
              <a:gd name="adj" fmla="val 5228"/>
            </a:avLst>
          </a:prstGeom>
          <a:gradFill rotWithShape="1">
            <a:gsLst>
              <a:gs pos="15000">
                <a:srgbClr val="E60000">
                  <a:alpha val="0"/>
                </a:srgbClr>
              </a:gs>
              <a:gs pos="76000">
                <a:srgbClr val="E6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zh-CN" altLang="en-US">
              <a:cs typeface="汉仪中简黑简" panose="00020600040101010101" charset="-122"/>
              <a:sym typeface="+mn-ea"/>
            </a:endParaRPr>
          </a:p>
        </p:txBody>
      </p:sp>
    </p:spTree>
    <p:custDataLst>
      <p:tags r:id="rId16"/>
    </p:custData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 name="文本框 28"/>
          <p:cNvSpPr txBox="1"/>
          <p:nvPr>
            <p:custDataLst>
              <p:tags r:id="rId1"/>
            </p:custDataLst>
          </p:nvPr>
        </p:nvSpPr>
        <p:spPr>
          <a:xfrm>
            <a:off x="650875" y="3013075"/>
            <a:ext cx="10890250" cy="1000125"/>
          </a:xfrm>
          <a:prstGeom prst="rect">
            <a:avLst/>
          </a:prstGeom>
          <a:noFill/>
        </p:spPr>
        <p:txBody>
          <a:bodyPr wrap="square" lIns="0" tIns="0" rIns="0" bIns="0" rtlCol="0" anchor="t">
            <a:spAutoFit/>
          </a:bodyPr>
          <a:p>
            <a:pPr lvl="0" algn="ctr">
              <a:buClrTx/>
              <a:buSzTx/>
              <a:buFontTx/>
            </a:pPr>
            <a:r>
              <a:rPr lang="zh-CN" altLang="en-US" sz="6500">
                <a:gradFill>
                  <a:gsLst>
                    <a:gs pos="0">
                      <a:schemeClr val="accent4">
                        <a:lumMod val="60000"/>
                        <a:lumOff val="40000"/>
                      </a:schemeClr>
                    </a:gs>
                    <a:gs pos="34000">
                      <a:srgbClr val="FF0000"/>
                    </a:gs>
                  </a:gsLst>
                  <a:lin ang="3000000" scaled="0"/>
                </a:gradFill>
                <a:effectLst>
                  <a:outerShdw blurRad="38100" dist="76200" dir="2700000" algn="tl" rotWithShape="0">
                    <a:schemeClr val="bg1">
                      <a:alpha val="100000"/>
                    </a:schemeClr>
                  </a:outerShdw>
                </a:effectLst>
                <a:latin typeface="汉仪菱心体简" panose="02010609000101010101" charset="-122"/>
                <a:ea typeface="汉仪菱心体简" panose="02010609000101010101" charset="-122"/>
                <a:sym typeface="+mn-ea"/>
              </a:rPr>
              <a:t>编制意义</a:t>
            </a:r>
            <a:endParaRPr lang="zh-CN" altLang="en-US" sz="6500">
              <a:gradFill>
                <a:gsLst>
                  <a:gs pos="0">
                    <a:schemeClr val="accent4">
                      <a:lumMod val="60000"/>
                      <a:lumOff val="40000"/>
                    </a:schemeClr>
                  </a:gs>
                  <a:gs pos="34000">
                    <a:srgbClr val="FF0000"/>
                  </a:gs>
                </a:gsLst>
                <a:lin ang="3000000" scaled="0"/>
              </a:gradFill>
              <a:effectLst>
                <a:outerShdw blurRad="38100" dist="76200" dir="2700000" algn="tl" rotWithShape="0">
                  <a:schemeClr val="bg1">
                    <a:alpha val="100000"/>
                  </a:schemeClr>
                </a:outerShdw>
              </a:effectLst>
              <a:latin typeface="汉仪菱心体简" panose="02010609000101010101" charset="-122"/>
              <a:ea typeface="汉仪菱心体简" panose="02010609000101010101" charset="-122"/>
              <a:sym typeface="+mn-ea"/>
            </a:endParaRPr>
          </a:p>
        </p:txBody>
      </p:sp>
      <p:sp>
        <p:nvSpPr>
          <p:cNvPr id="32" name="文本框 31"/>
          <p:cNvSpPr txBox="1"/>
          <p:nvPr>
            <p:custDataLst>
              <p:tags r:id="rId2"/>
            </p:custDataLst>
          </p:nvPr>
        </p:nvSpPr>
        <p:spPr>
          <a:xfrm>
            <a:off x="3974783" y="4208780"/>
            <a:ext cx="4242435" cy="479425"/>
          </a:xfrm>
          <a:prstGeom prst="rect">
            <a:avLst/>
          </a:prstGeom>
          <a:noFill/>
        </p:spPr>
        <p:txBody>
          <a:bodyPr wrap="square" lIns="0" tIns="0" rIns="0" bIns="0" rtlCol="0" anchor="t" anchorCtr="0">
            <a:spAutoFit/>
          </a:bodyPr>
          <a:p>
            <a:pPr lvl="0" algn="just">
              <a:lnSpc>
                <a:spcPct val="130000"/>
              </a:lnSpc>
              <a:spcBef>
                <a:spcPts val="0"/>
              </a:spcBef>
              <a:spcAft>
                <a:spcPts val="0"/>
              </a:spcAft>
              <a:buClrTx/>
              <a:buSzTx/>
              <a:buFontTx/>
            </a:pPr>
            <a:r>
              <a:rPr lang="zh-CN" altLang="en-US" sz="1200">
                <a:solidFill>
                  <a:srgbClr val="FCF1D1"/>
                </a:solidFill>
                <a:latin typeface="汉仪中简黑简" panose="00020600040101010101" charset="-122"/>
                <a:ea typeface="汉仪中简黑简" panose="00020600040101010101" charset="-122"/>
                <a:sym typeface="+mn-ea"/>
              </a:rPr>
              <a:t>单击此处输入你的正文，文字是您思想的提炼，为了最终演示发布的良好效果</a:t>
            </a:r>
            <a:endParaRPr lang="zh-CN" altLang="en-US" sz="1200">
              <a:solidFill>
                <a:srgbClr val="FCF1D1"/>
              </a:solidFill>
              <a:latin typeface="汉仪中简黑简" panose="00020600040101010101" charset="-122"/>
              <a:ea typeface="汉仪中简黑简" panose="00020600040101010101" charset="-122"/>
              <a:sym typeface="+mn-ea"/>
            </a:endParaRPr>
          </a:p>
        </p:txBody>
      </p:sp>
      <p:sp>
        <p:nvSpPr>
          <p:cNvPr id="3" name="矩形 2"/>
          <p:cNvSpPr/>
          <p:nvPr>
            <p:custDataLst>
              <p:tags r:id="rId3"/>
            </p:custDataLst>
          </p:nvPr>
        </p:nvSpPr>
        <p:spPr>
          <a:xfrm>
            <a:off x="4633595" y="2387600"/>
            <a:ext cx="2924810" cy="400050"/>
          </a:xfrm>
          <a:prstGeom prst="rect">
            <a:avLst/>
          </a:prstGeom>
          <a:gradFill>
            <a:gsLst>
              <a:gs pos="0">
                <a:srgbClr val="EC1010">
                  <a:alpha val="0"/>
                </a:srgbClr>
              </a:gs>
              <a:gs pos="50000">
                <a:srgbClr val="EC1010"/>
              </a:gs>
              <a:gs pos="100000">
                <a:srgbClr val="EC1010">
                  <a:alpha val="0"/>
                </a:srgbClr>
              </a:gs>
            </a:gsLst>
            <a:lin ang="0" scaled="0"/>
          </a:gradFill>
          <a:ln w="25400">
            <a:gradFill>
              <a:gsLst>
                <a:gs pos="0">
                  <a:srgbClr val="FFBA55">
                    <a:alpha val="0"/>
                  </a:srgbClr>
                </a:gs>
                <a:gs pos="50000">
                  <a:schemeClr val="accent4"/>
                </a:gs>
                <a:gs pos="95000">
                  <a:schemeClr val="accent4">
                    <a:alpha val="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000" b="1">
                <a:solidFill>
                  <a:srgbClr val="FCF1D1"/>
                </a:solidFill>
                <a:latin typeface="汉仪中简黑简" panose="00020600040101010101" charset="-122"/>
                <a:ea typeface="汉仪中简黑简" panose="00020600040101010101" charset="-122"/>
                <a:cs typeface="汉仪中简黑简" panose="00020600040101010101" charset="-122"/>
                <a:sym typeface="+mn-ea"/>
              </a:rPr>
              <a:t>贰</a:t>
            </a:r>
            <a:endParaRPr lang="zh-CN" altLang="en-US" sz="2000" b="1">
              <a:solidFill>
                <a:srgbClr val="FCF1D1"/>
              </a:solidFill>
              <a:latin typeface="汉仪中简黑简" panose="00020600040101010101" charset="-122"/>
              <a:ea typeface="汉仪中简黑简" panose="00020600040101010101" charset="-122"/>
              <a:cs typeface="汉仪中简黑简" panose="00020600040101010101" charset="-122"/>
              <a:sym typeface="+mn-ea"/>
            </a:endParaRPr>
          </a:p>
        </p:txBody>
      </p:sp>
      <p:sp>
        <p:nvSpPr>
          <p:cNvPr id="68" name="文本框 67"/>
          <p:cNvSpPr txBox="1"/>
          <p:nvPr>
            <p:custDataLst>
              <p:tags r:id="rId4"/>
            </p:custDataLst>
          </p:nvPr>
        </p:nvSpPr>
        <p:spPr>
          <a:xfrm>
            <a:off x="603885" y="514985"/>
            <a:ext cx="2988945" cy="215265"/>
          </a:xfrm>
          <a:prstGeom prst="rect">
            <a:avLst/>
          </a:prstGeom>
          <a:noFill/>
        </p:spPr>
        <p:txBody>
          <a:bodyPr wrap="square" lIns="0" tIns="0" rIns="0" bIns="0" rtlCol="0" anchor="t">
            <a:spAutoFit/>
            <a:scene3d>
              <a:camera prst="orthographicFront"/>
              <a:lightRig rig="threePt" dir="t">
                <a:rot lat="0" lon="0" rev="0"/>
              </a:lightRig>
            </a:scene3d>
            <a:sp3d prstMaterial="matte">
              <a:extrusionClr>
                <a:srgbClr val="FFDEAD"/>
              </a:extrusionClr>
              <a:contourClr>
                <a:srgbClr val="690D1C"/>
              </a:contourClr>
            </a:sp3d>
          </a:bodyPr>
          <a:p>
            <a:pPr lvl="0" algn="dist">
              <a:buClrTx/>
              <a:buSzTx/>
              <a:buFontTx/>
            </a:pP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不</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忘</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初</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心</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牢</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记</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使</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命</a:t>
            </a:r>
            <a:endPar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 name="文本框 28"/>
          <p:cNvSpPr txBox="1"/>
          <p:nvPr>
            <p:custDataLst>
              <p:tags r:id="rId1"/>
            </p:custDataLst>
          </p:nvPr>
        </p:nvSpPr>
        <p:spPr>
          <a:xfrm>
            <a:off x="579120" y="408940"/>
            <a:ext cx="10110470" cy="521970"/>
          </a:xfrm>
          <a:prstGeom prst="rect">
            <a:avLst/>
          </a:prstGeom>
          <a:noFill/>
        </p:spPr>
        <p:txBody>
          <a:bodyPr wrap="square" lIns="0" tIns="45720" rIns="0" bIns="45720" rtlCol="0" anchor="t">
            <a:spAutoFit/>
            <a:scene3d>
              <a:camera prst="orthographicFront"/>
              <a:lightRig rig="threePt" dir="t">
                <a:rot lat="0" lon="0" rev="0"/>
              </a:lightRig>
            </a:scene3d>
            <a:sp3d prstMaterial="matte">
              <a:extrusionClr>
                <a:srgbClr val="FFDEAD"/>
              </a:extrusionClr>
              <a:contourClr>
                <a:srgbClr val="690D1C"/>
              </a:contourClr>
            </a:sp3d>
          </a:bodyPr>
          <a:p>
            <a:pPr lvl="0" indent="0" algn="l">
              <a:buClrTx/>
              <a:buSzTx/>
              <a:buNone/>
            </a:pPr>
            <a:r>
              <a:rPr lang="zh-CN" altLang="en-US" sz="2800">
                <a:solidFill>
                  <a:srgbClr val="EC2A18"/>
                </a:solidFill>
                <a:effectLst/>
                <a:latin typeface="汉仪菱心体简" panose="02010609000101010101" charset="-122"/>
                <a:ea typeface="汉仪菱心体简" panose="02010609000101010101" charset="-122"/>
                <a:sym typeface="+mn-ea"/>
              </a:rPr>
              <a:t>编制意义</a:t>
            </a:r>
            <a:endParaRPr lang="zh-CN" altLang="en-US" sz="2800">
              <a:solidFill>
                <a:srgbClr val="EC2A18"/>
              </a:solidFill>
              <a:effectLst/>
              <a:latin typeface="汉仪菱心体简" panose="02010609000101010101" charset="-122"/>
              <a:ea typeface="汉仪菱心体简" panose="02010609000101010101" charset="-122"/>
              <a:sym typeface="+mn-ea"/>
            </a:endParaRPr>
          </a:p>
        </p:txBody>
      </p:sp>
      <p:sp>
        <p:nvSpPr>
          <p:cNvPr id="8" name="圆角矩形 7"/>
          <p:cNvSpPr/>
          <p:nvPr>
            <p:custDataLst>
              <p:tags r:id="rId2"/>
            </p:custDataLst>
          </p:nvPr>
        </p:nvSpPr>
        <p:spPr>
          <a:xfrm>
            <a:off x="579120" y="1011555"/>
            <a:ext cx="1044000" cy="72390"/>
          </a:xfrm>
          <a:prstGeom prst="roundRect">
            <a:avLst/>
          </a:prstGeom>
          <a:gradFill>
            <a:gsLst>
              <a:gs pos="0">
                <a:srgbClr val="EC2A18">
                  <a:alpha val="100000"/>
                </a:srgbClr>
              </a:gs>
              <a:gs pos="100000">
                <a:srgbClr val="EC2A18">
                  <a:alpha val="0"/>
                </a:srgbClr>
              </a:gs>
            </a:gsLst>
            <a:lin ang="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FCF1D1"/>
              </a:solidFill>
              <a:cs typeface="汉仪中简黑简" panose="00020600040101010101" charset="-122"/>
            </a:endParaRPr>
          </a:p>
        </p:txBody>
      </p:sp>
      <p:sp>
        <p:nvSpPr>
          <p:cNvPr id="54" name="任意多边形 53"/>
          <p:cNvSpPr/>
          <p:nvPr>
            <p:custDataLst>
              <p:tags r:id="rId3"/>
            </p:custDataLst>
          </p:nvPr>
        </p:nvSpPr>
        <p:spPr>
          <a:xfrm>
            <a:off x="5695315" y="1804670"/>
            <a:ext cx="6496685" cy="505333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0231" h="7958">
                <a:moveTo>
                  <a:pt x="6912" y="0"/>
                </a:moveTo>
                <a:cubicBezTo>
                  <a:pt x="8105" y="0"/>
                  <a:pt x="9227" y="302"/>
                  <a:pt x="10207" y="834"/>
                </a:cubicBezTo>
                <a:lnTo>
                  <a:pt x="10231" y="848"/>
                </a:lnTo>
                <a:lnTo>
                  <a:pt x="10231" y="7958"/>
                </a:lnTo>
                <a:lnTo>
                  <a:pt x="79" y="7958"/>
                </a:lnTo>
                <a:lnTo>
                  <a:pt x="67" y="7879"/>
                </a:lnTo>
                <a:cubicBezTo>
                  <a:pt x="23" y="7563"/>
                  <a:pt x="0" y="7240"/>
                  <a:pt x="0" y="6912"/>
                </a:cubicBezTo>
                <a:cubicBezTo>
                  <a:pt x="0" y="3095"/>
                  <a:pt x="3095" y="0"/>
                  <a:pt x="6912" y="0"/>
                </a:cubicBezTo>
                <a:close/>
              </a:path>
            </a:pathLst>
          </a:custGeom>
          <a:blipFill rotWithShape="1">
            <a:blip r:embed="rId4"/>
            <a:stretch>
              <a:fillRect l="-1" r="-1"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p>
        </p:txBody>
      </p:sp>
      <p:sp>
        <p:nvSpPr>
          <p:cNvPr id="57" name="椭圆 56"/>
          <p:cNvSpPr/>
          <p:nvPr>
            <p:custDataLst>
              <p:tags r:id="rId5"/>
            </p:custDataLst>
          </p:nvPr>
        </p:nvSpPr>
        <p:spPr>
          <a:xfrm>
            <a:off x="10370185" y="1650365"/>
            <a:ext cx="466725" cy="466725"/>
          </a:xfrm>
          <a:prstGeom prst="ellipse">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zh-CN" altLang="en-US">
              <a:sym typeface="+mn-ea"/>
            </a:endParaRPr>
          </a:p>
        </p:txBody>
      </p:sp>
      <p:sp>
        <p:nvSpPr>
          <p:cNvPr id="58" name="椭圆 57"/>
          <p:cNvSpPr/>
          <p:nvPr>
            <p:custDataLst>
              <p:tags r:id="rId6"/>
            </p:custDataLst>
          </p:nvPr>
        </p:nvSpPr>
        <p:spPr>
          <a:xfrm>
            <a:off x="11095990" y="1650365"/>
            <a:ext cx="466725" cy="466725"/>
          </a:xfrm>
          <a:prstGeom prst="ellipse">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zh-CN" altLang="en-US">
              <a:sym typeface="+mn-ea"/>
            </a:endParaRPr>
          </a:p>
        </p:txBody>
      </p:sp>
      <p:sp>
        <p:nvSpPr>
          <p:cNvPr id="67" name="文本框 22"/>
          <p:cNvSpPr txBox="1"/>
          <p:nvPr>
            <p:custDataLst>
              <p:tags r:id="rId7"/>
            </p:custDataLst>
          </p:nvPr>
        </p:nvSpPr>
        <p:spPr>
          <a:xfrm flipH="1">
            <a:off x="628015" y="2352675"/>
            <a:ext cx="4225290" cy="3785870"/>
          </a:xfrm>
          <a:prstGeom prst="rect">
            <a:avLst/>
          </a:prstGeom>
          <a:noFill/>
          <a:ln w="9525">
            <a:noFill/>
            <a:miter/>
          </a:ln>
          <a:effectLst>
            <a:outerShdw sx="999" sy="999" algn="ctr" rotWithShape="0">
              <a:srgbClr val="000000"/>
            </a:outerShdw>
          </a:effectLst>
        </p:spPr>
        <p:txBody>
          <a:bodyPr wrap="square" lIns="0" tIns="0" rIns="0" bIns="0"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30000"/>
              </a:lnSpc>
              <a:spcBef>
                <a:spcPts val="0"/>
              </a:spcBef>
              <a:spcAft>
                <a:spcPts val="0"/>
              </a:spcAft>
              <a:buClrTx/>
              <a:buSzTx/>
              <a:buFontTx/>
            </a:pPr>
            <a:r>
              <a:rPr lang="zh-CN" altLang="en-US" sz="1700">
                <a:solidFill>
                  <a:schemeClr val="tx1"/>
                </a:solidFill>
                <a:latin typeface="汉仪中简黑简" panose="00020600040101010101" charset="-122"/>
                <a:ea typeface="汉仪中简黑简" panose="00020600040101010101" charset="-122"/>
                <a:cs typeface="汉仪中简黑简" panose="00020600040101010101" charset="-122"/>
                <a:sym typeface="汉仪菱心体简" panose="02010609000101010101" charset="-122"/>
              </a:rPr>
              <a:t>重大行政决策事关经济社会发展、涉及群众切身利益、关乎发展稳定大局，能否做到科学、依法、民主决策，直接体现政府依法行政水平的高低，决定政府能否全面依法正确履职，关系法治政府建设目标的顺利实现。决策事项的确定，是重大行政决策启动的前提和基础。编制年度重大行政事项目录可进一步增强决策的计划性，规范决策程序，提高决策质量，有效保障各项重大任务落实。</a:t>
            </a:r>
            <a:endParaRPr lang="zh-CN" altLang="en-US" sz="1700">
              <a:solidFill>
                <a:schemeClr val="tx1"/>
              </a:solidFill>
              <a:latin typeface="汉仪中简黑简" panose="00020600040101010101" charset="-122"/>
              <a:ea typeface="汉仪中简黑简" panose="00020600040101010101" charset="-122"/>
              <a:cs typeface="汉仪中简黑简" panose="00020600040101010101" charset="-122"/>
              <a:sym typeface="汉仪菱心体简" panose="02010609000101010101" charset="-122"/>
            </a:endParaRPr>
          </a:p>
        </p:txBody>
      </p:sp>
      <p:sp>
        <p:nvSpPr>
          <p:cNvPr id="68" name="文本框 67"/>
          <p:cNvSpPr txBox="1"/>
          <p:nvPr>
            <p:custDataLst>
              <p:tags r:id="rId8"/>
            </p:custDataLst>
          </p:nvPr>
        </p:nvSpPr>
        <p:spPr>
          <a:xfrm>
            <a:off x="628650" y="1804670"/>
            <a:ext cx="4227195" cy="443230"/>
          </a:xfrm>
          <a:prstGeom prst="roundRect">
            <a:avLst>
              <a:gd name="adj" fmla="val 50000"/>
            </a:avLst>
          </a:prstGeom>
          <a:gradFill>
            <a:gsLst>
              <a:gs pos="33000">
                <a:srgbClr val="FF0000"/>
              </a:gs>
              <a:gs pos="96000">
                <a:srgbClr val="FF0000">
                  <a:alpha val="0"/>
                </a:srgbClr>
              </a:gs>
            </a:gsLst>
            <a:lin ang="0" scaled="0"/>
          </a:gradFill>
          <a:ln w="19050">
            <a:noFill/>
          </a:ln>
          <a:effectLst/>
        </p:spPr>
        <p:txBody>
          <a:bodyPr rot="0" spcFirstLastPara="0" vert="horz" wrap="square" lIns="71755" tIns="0" rIns="0" bIns="0" numCol="1" spcCol="0" rtlCol="0" fromWordArt="0" anchor="ctr" anchorCtr="0" forceAA="0" compatLnSpc="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spcBef>
                <a:spcPts val="0"/>
              </a:spcBef>
              <a:spcAft>
                <a:spcPts val="0"/>
              </a:spcAft>
              <a:buClrTx/>
              <a:buSzTx/>
              <a:buFontTx/>
              <a:defRPr/>
            </a:pPr>
            <a:r>
              <a:rPr lang="zh-CN" altLang="en-US" sz="2000" noProof="0" dirty="0">
                <a:ln>
                  <a:noFill/>
                </a:ln>
                <a:solidFill>
                  <a:schemeClr val="bg1"/>
                </a:solidFill>
                <a:effectLst/>
                <a:uLnTx/>
                <a:uFillTx/>
                <a:latin typeface="汉仪菱心体简" panose="02010609000101010101" charset="-122"/>
                <a:ea typeface="汉仪菱心体简" panose="02010609000101010101" charset="-122"/>
                <a:cs typeface="汉仪中简黑简" panose="00020600040101010101" charset="-122"/>
                <a:sym typeface="Arial" panose="020B0604020202020204" pitchFamily="34" charset="0"/>
              </a:rPr>
              <a:t>编制意义</a:t>
            </a:r>
            <a:endParaRPr lang="zh-CN" altLang="en-US" sz="2000" noProof="0" dirty="0">
              <a:ln>
                <a:noFill/>
              </a:ln>
              <a:solidFill>
                <a:schemeClr val="bg1"/>
              </a:solidFill>
              <a:effectLst/>
              <a:uLnTx/>
              <a:uFillTx/>
              <a:latin typeface="汉仪菱心体简" panose="02010609000101010101" charset="-122"/>
              <a:ea typeface="汉仪菱心体简" panose="02010609000101010101" charset="-122"/>
              <a:cs typeface="汉仪中简黑简" panose="00020600040101010101" charset="-122"/>
              <a:sym typeface="Arial" panose="020B0604020202020204" pitchFamily="34" charset="0"/>
            </a:endParaRPr>
          </a:p>
        </p:txBody>
      </p:sp>
      <p:sp>
        <p:nvSpPr>
          <p:cNvPr id="5" name="任意多边形 4"/>
          <p:cNvSpPr/>
          <p:nvPr>
            <p:custDataLst>
              <p:tags r:id="rId9"/>
            </p:custDataLst>
          </p:nvPr>
        </p:nvSpPr>
        <p:spPr>
          <a:xfrm>
            <a:off x="5695315" y="5102225"/>
            <a:ext cx="6496685" cy="175577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0231" h="2765">
                <a:moveTo>
                  <a:pt x="216" y="0"/>
                </a:moveTo>
                <a:lnTo>
                  <a:pt x="10231" y="0"/>
                </a:lnTo>
                <a:lnTo>
                  <a:pt x="10231" y="2765"/>
                </a:lnTo>
                <a:lnTo>
                  <a:pt x="79" y="2765"/>
                </a:lnTo>
                <a:lnTo>
                  <a:pt x="67" y="2686"/>
                </a:lnTo>
                <a:cubicBezTo>
                  <a:pt x="23" y="2370"/>
                  <a:pt x="0" y="2047"/>
                  <a:pt x="0" y="1719"/>
                </a:cubicBezTo>
                <a:cubicBezTo>
                  <a:pt x="0" y="1152"/>
                  <a:pt x="68" y="602"/>
                  <a:pt x="197" y="75"/>
                </a:cubicBezTo>
                <a:lnTo>
                  <a:pt x="216" y="0"/>
                </a:lnTo>
                <a:close/>
              </a:path>
            </a:pathLst>
          </a:custGeom>
          <a:gradFill rotWithShape="1">
            <a:gsLst>
              <a:gs pos="0">
                <a:srgbClr val="E60000">
                  <a:alpha val="0"/>
                </a:srgbClr>
              </a:gs>
              <a:gs pos="100000">
                <a:srgbClr val="E6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zh-CN" altLang="en-US">
              <a:cs typeface="汉仪中简黑简" panose="00020600040101010101" charset="-122"/>
              <a:sym typeface="+mn-ea"/>
            </a:endParaRPr>
          </a:p>
        </p:txBody>
      </p:sp>
      <p:pic>
        <p:nvPicPr>
          <p:cNvPr id="9" name="图片 8" descr="templates\docerresourceshop\icons\\32313538393030383b32313538383233313bc8cbbfda"/>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454005" y="1734185"/>
            <a:ext cx="299085" cy="299085"/>
          </a:xfrm>
          <a:prstGeom prst="rect">
            <a:avLst/>
          </a:prstGeom>
        </p:spPr>
      </p:pic>
      <p:pic>
        <p:nvPicPr>
          <p:cNvPr id="10" name="图片 9" descr="templates\docerresourceshop\icons\\32313538393030383b32313538383234323bbdccd3fd"/>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184890" y="1734185"/>
            <a:ext cx="299085" cy="299085"/>
          </a:xfrm>
          <a:prstGeom prst="rect">
            <a:avLst/>
          </a:prstGeom>
        </p:spPr>
      </p:pic>
      <p:sp>
        <p:nvSpPr>
          <p:cNvPr id="11" name="椭圆 10"/>
          <p:cNvSpPr/>
          <p:nvPr>
            <p:custDataLst>
              <p:tags r:id="rId14"/>
            </p:custDataLst>
          </p:nvPr>
        </p:nvSpPr>
        <p:spPr>
          <a:xfrm>
            <a:off x="9644380" y="1650365"/>
            <a:ext cx="466725" cy="466725"/>
          </a:xfrm>
          <a:prstGeom prst="ellipse">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zh-CN" altLang="en-US">
              <a:sym typeface="+mn-ea"/>
            </a:endParaRPr>
          </a:p>
        </p:txBody>
      </p:sp>
      <p:pic>
        <p:nvPicPr>
          <p:cNvPr id="12" name="图片 11" descr="templates\docerresourceshop\icons\\32313538393030383b32313538383234363bcbb0cef1"/>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723755" y="1734503"/>
            <a:ext cx="298450" cy="298450"/>
          </a:xfrm>
          <a:prstGeom prst="rect">
            <a:avLst/>
          </a:prstGeom>
        </p:spPr>
      </p:pic>
    </p:spTree>
    <p:custDataLst>
      <p:tags r:id="rId17"/>
    </p:custData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 name="文本框 28"/>
          <p:cNvSpPr txBox="1"/>
          <p:nvPr>
            <p:custDataLst>
              <p:tags r:id="rId1"/>
            </p:custDataLst>
          </p:nvPr>
        </p:nvSpPr>
        <p:spPr>
          <a:xfrm>
            <a:off x="650875" y="3013075"/>
            <a:ext cx="10890250" cy="1000125"/>
          </a:xfrm>
          <a:prstGeom prst="rect">
            <a:avLst/>
          </a:prstGeom>
          <a:noFill/>
        </p:spPr>
        <p:txBody>
          <a:bodyPr wrap="square" lIns="0" tIns="0" rIns="0" bIns="0" rtlCol="0" anchor="t">
            <a:spAutoFit/>
          </a:bodyPr>
          <a:p>
            <a:pPr lvl="0" algn="ctr">
              <a:buClrTx/>
              <a:buSzTx/>
              <a:buFontTx/>
            </a:pPr>
            <a:r>
              <a:rPr lang="zh-CN" altLang="en-US" sz="6500">
                <a:gradFill>
                  <a:gsLst>
                    <a:gs pos="0">
                      <a:schemeClr val="accent4">
                        <a:lumMod val="60000"/>
                        <a:lumOff val="40000"/>
                      </a:schemeClr>
                    </a:gs>
                    <a:gs pos="34000">
                      <a:srgbClr val="FF0000"/>
                    </a:gs>
                  </a:gsLst>
                  <a:lin ang="3000000" scaled="0"/>
                </a:gradFill>
                <a:effectLst>
                  <a:outerShdw blurRad="38100" dist="76200" dir="2700000" algn="tl" rotWithShape="0">
                    <a:schemeClr val="bg1">
                      <a:alpha val="100000"/>
                    </a:schemeClr>
                  </a:outerShdw>
                </a:effectLst>
                <a:latin typeface="汉仪菱心体简" panose="02010609000101010101" charset="-122"/>
                <a:ea typeface="汉仪菱心体简" panose="02010609000101010101" charset="-122"/>
                <a:sym typeface="+mn-ea"/>
              </a:rPr>
              <a:t>编制过程</a:t>
            </a:r>
            <a:endParaRPr lang="zh-CN" altLang="en-US" sz="6500">
              <a:gradFill>
                <a:gsLst>
                  <a:gs pos="0">
                    <a:schemeClr val="accent4">
                      <a:lumMod val="60000"/>
                      <a:lumOff val="40000"/>
                    </a:schemeClr>
                  </a:gs>
                  <a:gs pos="34000">
                    <a:srgbClr val="FF0000"/>
                  </a:gs>
                </a:gsLst>
                <a:lin ang="3000000" scaled="0"/>
              </a:gradFill>
              <a:effectLst>
                <a:outerShdw blurRad="38100" dist="76200" dir="2700000" algn="tl" rotWithShape="0">
                  <a:schemeClr val="bg1">
                    <a:alpha val="100000"/>
                  </a:schemeClr>
                </a:outerShdw>
              </a:effectLst>
              <a:latin typeface="汉仪菱心体简" panose="02010609000101010101" charset="-122"/>
              <a:ea typeface="汉仪菱心体简" panose="02010609000101010101" charset="-122"/>
              <a:sym typeface="+mn-ea"/>
            </a:endParaRPr>
          </a:p>
        </p:txBody>
      </p:sp>
      <p:sp>
        <p:nvSpPr>
          <p:cNvPr id="32" name="文本框 31"/>
          <p:cNvSpPr txBox="1"/>
          <p:nvPr>
            <p:custDataLst>
              <p:tags r:id="rId2"/>
            </p:custDataLst>
          </p:nvPr>
        </p:nvSpPr>
        <p:spPr>
          <a:xfrm>
            <a:off x="3974783" y="4208780"/>
            <a:ext cx="4242435" cy="479425"/>
          </a:xfrm>
          <a:prstGeom prst="rect">
            <a:avLst/>
          </a:prstGeom>
          <a:noFill/>
        </p:spPr>
        <p:txBody>
          <a:bodyPr wrap="square" lIns="0" tIns="0" rIns="0" bIns="0" rtlCol="0" anchor="t" anchorCtr="0">
            <a:spAutoFit/>
          </a:bodyPr>
          <a:p>
            <a:pPr lvl="0" algn="just">
              <a:lnSpc>
                <a:spcPct val="130000"/>
              </a:lnSpc>
              <a:spcBef>
                <a:spcPts val="0"/>
              </a:spcBef>
              <a:spcAft>
                <a:spcPts val="0"/>
              </a:spcAft>
              <a:buClrTx/>
              <a:buSzTx/>
              <a:buFontTx/>
            </a:pPr>
            <a:r>
              <a:rPr lang="zh-CN" altLang="en-US" sz="1200">
                <a:solidFill>
                  <a:srgbClr val="FCF1D1"/>
                </a:solidFill>
                <a:latin typeface="汉仪中简黑简" panose="00020600040101010101" charset="-122"/>
                <a:ea typeface="汉仪中简黑简" panose="00020600040101010101" charset="-122"/>
                <a:sym typeface="+mn-ea"/>
              </a:rPr>
              <a:t>单击此处输入你的正文，文字是您思想的提炼，为了最终演示发布的良好效果</a:t>
            </a:r>
            <a:endParaRPr lang="zh-CN" altLang="en-US" sz="1200">
              <a:solidFill>
                <a:srgbClr val="FCF1D1"/>
              </a:solidFill>
              <a:latin typeface="汉仪中简黑简" panose="00020600040101010101" charset="-122"/>
              <a:ea typeface="汉仪中简黑简" panose="00020600040101010101" charset="-122"/>
              <a:sym typeface="+mn-ea"/>
            </a:endParaRPr>
          </a:p>
        </p:txBody>
      </p:sp>
      <p:sp>
        <p:nvSpPr>
          <p:cNvPr id="3" name="矩形 2"/>
          <p:cNvSpPr/>
          <p:nvPr>
            <p:custDataLst>
              <p:tags r:id="rId3"/>
            </p:custDataLst>
          </p:nvPr>
        </p:nvSpPr>
        <p:spPr>
          <a:xfrm>
            <a:off x="4633595" y="2387600"/>
            <a:ext cx="2924810" cy="400050"/>
          </a:xfrm>
          <a:prstGeom prst="rect">
            <a:avLst/>
          </a:prstGeom>
          <a:gradFill>
            <a:gsLst>
              <a:gs pos="0">
                <a:srgbClr val="EC1010">
                  <a:alpha val="0"/>
                </a:srgbClr>
              </a:gs>
              <a:gs pos="50000">
                <a:srgbClr val="EC1010"/>
              </a:gs>
              <a:gs pos="100000">
                <a:srgbClr val="EC1010">
                  <a:alpha val="0"/>
                </a:srgbClr>
              </a:gs>
            </a:gsLst>
            <a:lin ang="0" scaled="0"/>
          </a:gradFill>
          <a:ln w="25400">
            <a:gradFill>
              <a:gsLst>
                <a:gs pos="0">
                  <a:srgbClr val="FFBA55">
                    <a:alpha val="0"/>
                  </a:srgbClr>
                </a:gs>
                <a:gs pos="50000">
                  <a:schemeClr val="accent4"/>
                </a:gs>
                <a:gs pos="95000">
                  <a:schemeClr val="accent4">
                    <a:alpha val="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000" b="1">
                <a:solidFill>
                  <a:srgbClr val="FCF1D1"/>
                </a:solidFill>
                <a:latin typeface="汉仪中简黑简" panose="00020600040101010101" charset="-122"/>
                <a:ea typeface="汉仪中简黑简" panose="00020600040101010101" charset="-122"/>
                <a:cs typeface="汉仪中简黑简" panose="00020600040101010101" charset="-122"/>
                <a:sym typeface="+mn-ea"/>
              </a:rPr>
              <a:t>叁</a:t>
            </a:r>
            <a:endParaRPr lang="zh-CN" altLang="en-US" sz="2000" b="1">
              <a:solidFill>
                <a:srgbClr val="FCF1D1"/>
              </a:solidFill>
              <a:latin typeface="汉仪中简黑简" panose="00020600040101010101" charset="-122"/>
              <a:ea typeface="汉仪中简黑简" panose="00020600040101010101" charset="-122"/>
              <a:cs typeface="汉仪中简黑简" panose="00020600040101010101" charset="-122"/>
              <a:sym typeface="+mn-ea"/>
            </a:endParaRPr>
          </a:p>
        </p:txBody>
      </p:sp>
      <p:sp>
        <p:nvSpPr>
          <p:cNvPr id="68" name="文本框 67"/>
          <p:cNvSpPr txBox="1"/>
          <p:nvPr>
            <p:custDataLst>
              <p:tags r:id="rId4"/>
            </p:custDataLst>
          </p:nvPr>
        </p:nvSpPr>
        <p:spPr>
          <a:xfrm>
            <a:off x="603885" y="514985"/>
            <a:ext cx="2988945" cy="215265"/>
          </a:xfrm>
          <a:prstGeom prst="rect">
            <a:avLst/>
          </a:prstGeom>
          <a:noFill/>
        </p:spPr>
        <p:txBody>
          <a:bodyPr wrap="square" lIns="0" tIns="0" rIns="0" bIns="0" rtlCol="0" anchor="t">
            <a:spAutoFit/>
            <a:scene3d>
              <a:camera prst="orthographicFront"/>
              <a:lightRig rig="threePt" dir="t">
                <a:rot lat="0" lon="0" rev="0"/>
              </a:lightRig>
            </a:scene3d>
            <a:sp3d prstMaterial="matte">
              <a:extrusionClr>
                <a:srgbClr val="FFDEAD"/>
              </a:extrusionClr>
              <a:contourClr>
                <a:srgbClr val="690D1C"/>
              </a:contourClr>
            </a:sp3d>
          </a:bodyPr>
          <a:p>
            <a:pPr lvl="0" algn="dist">
              <a:buClrTx/>
              <a:buSzTx/>
              <a:buFontTx/>
            </a:pP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不</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忘</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初</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心</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牢</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记</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使</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命</a:t>
            </a:r>
            <a:endPar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 name="文本框 28"/>
          <p:cNvSpPr txBox="1"/>
          <p:nvPr>
            <p:custDataLst>
              <p:tags r:id="rId1"/>
            </p:custDataLst>
          </p:nvPr>
        </p:nvSpPr>
        <p:spPr>
          <a:xfrm>
            <a:off x="579120" y="408940"/>
            <a:ext cx="10110470" cy="521970"/>
          </a:xfrm>
          <a:prstGeom prst="rect">
            <a:avLst/>
          </a:prstGeom>
          <a:noFill/>
        </p:spPr>
        <p:txBody>
          <a:bodyPr wrap="square" lIns="0" tIns="45720" rIns="0" bIns="45720" rtlCol="0" anchor="t">
            <a:spAutoFit/>
            <a:scene3d>
              <a:camera prst="orthographicFront"/>
              <a:lightRig rig="threePt" dir="t">
                <a:rot lat="0" lon="0" rev="0"/>
              </a:lightRig>
            </a:scene3d>
            <a:sp3d prstMaterial="matte">
              <a:extrusionClr>
                <a:srgbClr val="FFDEAD"/>
              </a:extrusionClr>
              <a:contourClr>
                <a:srgbClr val="690D1C"/>
              </a:contourClr>
            </a:sp3d>
          </a:bodyPr>
          <a:p>
            <a:pPr lvl="0" indent="0" algn="l">
              <a:buClrTx/>
              <a:buSzTx/>
              <a:buNone/>
            </a:pPr>
            <a:r>
              <a:rPr lang="zh-CN" altLang="en-US" sz="2800">
                <a:solidFill>
                  <a:srgbClr val="EC2A18"/>
                </a:solidFill>
                <a:effectLst/>
                <a:latin typeface="汉仪菱心体简" panose="02010609000101010101" charset="-122"/>
                <a:ea typeface="汉仪菱心体简" panose="02010609000101010101" charset="-122"/>
                <a:sym typeface="+mn-ea"/>
              </a:rPr>
              <a:t>编制过程</a:t>
            </a:r>
            <a:endParaRPr lang="zh-CN" altLang="en-US" sz="2800">
              <a:solidFill>
                <a:srgbClr val="EC2A18"/>
              </a:solidFill>
              <a:effectLst/>
              <a:latin typeface="汉仪菱心体简" panose="02010609000101010101" charset="-122"/>
              <a:ea typeface="汉仪菱心体简" panose="02010609000101010101" charset="-122"/>
              <a:sym typeface="+mn-ea"/>
            </a:endParaRPr>
          </a:p>
        </p:txBody>
      </p:sp>
      <p:sp>
        <p:nvSpPr>
          <p:cNvPr id="8" name="圆角矩形 7"/>
          <p:cNvSpPr/>
          <p:nvPr>
            <p:custDataLst>
              <p:tags r:id="rId2"/>
            </p:custDataLst>
          </p:nvPr>
        </p:nvSpPr>
        <p:spPr>
          <a:xfrm>
            <a:off x="579120" y="1011555"/>
            <a:ext cx="1044000" cy="72390"/>
          </a:xfrm>
          <a:prstGeom prst="roundRect">
            <a:avLst/>
          </a:prstGeom>
          <a:gradFill>
            <a:gsLst>
              <a:gs pos="0">
                <a:srgbClr val="EC2A18">
                  <a:alpha val="100000"/>
                </a:srgbClr>
              </a:gs>
              <a:gs pos="100000">
                <a:srgbClr val="EC2A18">
                  <a:alpha val="0"/>
                </a:srgbClr>
              </a:gs>
            </a:gsLst>
            <a:lin ang="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FCF1D1"/>
              </a:solidFill>
              <a:cs typeface="汉仪中简黑简" panose="00020600040101010101" charset="-122"/>
            </a:endParaRPr>
          </a:p>
        </p:txBody>
      </p:sp>
      <p:sp>
        <p:nvSpPr>
          <p:cNvPr id="14" name="圆角矩形 13"/>
          <p:cNvSpPr/>
          <p:nvPr>
            <p:custDataLst>
              <p:tags r:id="rId3"/>
            </p:custDataLst>
          </p:nvPr>
        </p:nvSpPr>
        <p:spPr>
          <a:xfrm>
            <a:off x="626745" y="3773170"/>
            <a:ext cx="10939145" cy="2525395"/>
          </a:xfrm>
          <a:prstGeom prst="roundRect">
            <a:avLst>
              <a:gd name="adj" fmla="val 4251"/>
            </a:avLst>
          </a:prstGeom>
          <a:blipFill rotWithShape="1">
            <a:blip r:embed="rId4"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zh-CN" altLang="en-US">
              <a:sym typeface="+mn-ea"/>
            </a:endParaRPr>
          </a:p>
        </p:txBody>
      </p:sp>
      <p:sp>
        <p:nvSpPr>
          <p:cNvPr id="16" name="圆角矩形 15"/>
          <p:cNvSpPr/>
          <p:nvPr>
            <p:custDataLst>
              <p:tags r:id="rId5"/>
            </p:custDataLst>
          </p:nvPr>
        </p:nvSpPr>
        <p:spPr>
          <a:xfrm>
            <a:off x="626745" y="3990340"/>
            <a:ext cx="10939145" cy="2308225"/>
          </a:xfrm>
          <a:prstGeom prst="roundRect">
            <a:avLst>
              <a:gd name="adj" fmla="val 4310"/>
            </a:avLst>
          </a:prstGeom>
          <a:gradFill rotWithShape="1">
            <a:gsLst>
              <a:gs pos="0">
                <a:srgbClr val="E60000">
                  <a:alpha val="0"/>
                </a:srgbClr>
              </a:gs>
              <a:gs pos="76000">
                <a:srgbClr val="E6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zh-CN" altLang="en-US">
              <a:cs typeface="汉仪中简黑简" panose="00020600040101010101" charset="-122"/>
              <a:sym typeface="+mn-ea"/>
            </a:endParaRPr>
          </a:p>
        </p:txBody>
      </p:sp>
      <p:grpSp>
        <p:nvGrpSpPr>
          <p:cNvPr id="35" name="组合 34"/>
          <p:cNvGrpSpPr/>
          <p:nvPr/>
        </p:nvGrpSpPr>
        <p:grpSpPr>
          <a:xfrm>
            <a:off x="3354070" y="4670425"/>
            <a:ext cx="5483860" cy="1467572"/>
            <a:chOff x="5283" y="7075"/>
            <a:chExt cx="8636" cy="2033"/>
          </a:xfrm>
        </p:grpSpPr>
        <p:cxnSp>
          <p:nvCxnSpPr>
            <p:cNvPr id="38" name="直接连接符 37"/>
            <p:cNvCxnSpPr/>
            <p:nvPr>
              <p:custDataLst>
                <p:tags r:id="rId6"/>
              </p:custDataLst>
            </p:nvPr>
          </p:nvCxnSpPr>
          <p:spPr>
            <a:xfrm>
              <a:off x="13919" y="7075"/>
              <a:ext cx="0" cy="2033"/>
            </a:xfrm>
            <a:prstGeom prst="line">
              <a:avLst/>
            </a:prstGeom>
            <a:ln>
              <a:gradFill>
                <a:gsLst>
                  <a:gs pos="0">
                    <a:srgbClr val="FFBA55">
                      <a:alpha val="0"/>
                    </a:srgbClr>
                  </a:gs>
                  <a:gs pos="50000">
                    <a:schemeClr val="accent4"/>
                  </a:gs>
                  <a:gs pos="95000">
                    <a:schemeClr val="accent4">
                      <a:alpha val="0"/>
                    </a:schemeClr>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custDataLst>
                <p:tags r:id="rId7"/>
              </p:custDataLst>
            </p:nvPr>
          </p:nvCxnSpPr>
          <p:spPr>
            <a:xfrm>
              <a:off x="9601" y="7075"/>
              <a:ext cx="0" cy="2033"/>
            </a:xfrm>
            <a:prstGeom prst="line">
              <a:avLst/>
            </a:prstGeom>
            <a:ln>
              <a:gradFill>
                <a:gsLst>
                  <a:gs pos="0">
                    <a:srgbClr val="FFBA55">
                      <a:alpha val="0"/>
                    </a:srgbClr>
                  </a:gs>
                  <a:gs pos="50000">
                    <a:schemeClr val="accent4"/>
                  </a:gs>
                  <a:gs pos="95000">
                    <a:schemeClr val="accent4">
                      <a:alpha val="0"/>
                    </a:schemeClr>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custDataLst>
                <p:tags r:id="rId8"/>
              </p:custDataLst>
            </p:nvPr>
          </p:nvCxnSpPr>
          <p:spPr>
            <a:xfrm>
              <a:off x="5283" y="7075"/>
              <a:ext cx="0" cy="2033"/>
            </a:xfrm>
            <a:prstGeom prst="line">
              <a:avLst/>
            </a:prstGeom>
            <a:ln>
              <a:gradFill>
                <a:gsLst>
                  <a:gs pos="0">
                    <a:srgbClr val="FFBA55">
                      <a:alpha val="0"/>
                    </a:srgbClr>
                  </a:gs>
                  <a:gs pos="50000">
                    <a:schemeClr val="accent4"/>
                  </a:gs>
                  <a:gs pos="95000">
                    <a:schemeClr val="accent4">
                      <a:alpha val="0"/>
                    </a:schemeClr>
                  </a:gs>
                </a:gsLst>
                <a:lin ang="5400000" scaled="0"/>
              </a:gradFill>
            </a:ln>
          </p:spPr>
          <p:style>
            <a:lnRef idx="1">
              <a:schemeClr val="accent1"/>
            </a:lnRef>
            <a:fillRef idx="0">
              <a:schemeClr val="accent1"/>
            </a:fillRef>
            <a:effectRef idx="0">
              <a:schemeClr val="accent1"/>
            </a:effectRef>
            <a:fontRef idx="minor">
              <a:schemeClr val="tx1"/>
            </a:fontRef>
          </p:style>
        </p:cxnSp>
      </p:grpSp>
      <p:sp>
        <p:nvSpPr>
          <p:cNvPr id="37" name="文本框 22"/>
          <p:cNvSpPr txBox="1"/>
          <p:nvPr>
            <p:custDataLst>
              <p:tags r:id="rId9"/>
            </p:custDataLst>
          </p:nvPr>
        </p:nvSpPr>
        <p:spPr>
          <a:xfrm flipH="1">
            <a:off x="579120" y="1751965"/>
            <a:ext cx="10870565" cy="1984375"/>
          </a:xfrm>
          <a:prstGeom prst="rect">
            <a:avLst/>
          </a:prstGeom>
          <a:noFill/>
          <a:ln w="9525">
            <a:noFill/>
            <a:miter/>
          </a:ln>
          <a:effectLst>
            <a:outerShdw sx="999" sy="999" algn="ctr" rotWithShape="0">
              <a:srgbClr val="000000"/>
            </a:outerShdw>
          </a:effectLst>
        </p:spPr>
        <p:txBody>
          <a:bodyPr wrap="square" lIns="0" tIns="0" rIns="0" bIns="0" anchor="t">
            <a:noAutofit/>
          </a:bodyPr>
          <a:p>
            <a:pPr lvl="0" algn="just">
              <a:lnSpc>
                <a:spcPct val="130000"/>
              </a:lnSpc>
              <a:spcBef>
                <a:spcPts val="0"/>
              </a:spcBef>
              <a:spcAft>
                <a:spcPts val="0"/>
              </a:spcAft>
              <a:buClrTx/>
              <a:buSzTx/>
              <a:buFontTx/>
            </a:pPr>
            <a:r>
              <a:rPr lang="en-US" altLang="zh-CN"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2025</a:t>
            </a: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年</a:t>
            </a:r>
            <a:r>
              <a:rPr lang="en-US" altLang="zh-CN"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3</a:t>
            </a: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月我县正式启动了永顺县</a:t>
            </a:r>
            <a:r>
              <a:rPr lang="en-US" altLang="zh-CN"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2025</a:t>
            </a: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年度重大行政决策事项目录编制工作，县政府办向各部门、各乡镇共征集决策事项建议</a:t>
            </a:r>
            <a:r>
              <a:rPr lang="en-US" altLang="zh-CN"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5</a:t>
            </a: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项，县政府办将属于重大行政决策事项范围，但本级部门以及下一级人民政府未申报的</a:t>
            </a:r>
            <a:r>
              <a:rPr lang="en-US" altLang="zh-CN"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3</a:t>
            </a: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项重大行政决策事项，直接列入拟订的本年度重大行政决策事项目录中，这</a:t>
            </a:r>
            <a:r>
              <a:rPr lang="en-US" altLang="zh-CN"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8</a:t>
            </a: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项决策事项建议经县司法局合法性审查、县政府各项目分管副县长审核通过后剩余</a:t>
            </a:r>
            <a:r>
              <a:rPr lang="en-US" altLang="zh-CN"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3</a:t>
            </a: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项形成了《永顺县人民政府</a:t>
            </a:r>
            <a:r>
              <a:rPr lang="en-US" altLang="zh-CN"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2025</a:t>
            </a: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年度重大行政决策事项目录（送审稿）》，经县政府第十八届第</a:t>
            </a:r>
            <a:r>
              <a:rPr lang="en-US" altLang="zh-CN"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74</a:t>
            </a: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次常务会审议该目录并原则通过了永顺县</a:t>
            </a:r>
            <a:r>
              <a:rPr lang="en-US" altLang="zh-CN"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3</a:t>
            </a: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项重大行政决策（正文中的</a:t>
            </a:r>
            <a:r>
              <a:rPr lang="en-US" altLang="zh-CN"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3</a:t>
            </a: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项）。根据《重大行政决策程序暂行条例》、《湖南省重大行政决策事项目录管理办法》</a:t>
            </a:r>
            <a:r>
              <a:rPr lang="en-US" altLang="zh-CN"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a:t>
            </a: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湘政办发〔</a:t>
            </a:r>
            <a:r>
              <a:rPr lang="en-US" altLang="zh-CN"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2022</a:t>
            </a: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a:t>
            </a:r>
            <a:r>
              <a:rPr lang="en-US" altLang="zh-CN"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33</a:t>
            </a: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号）等相关规定，重大行政决策事项目录在行文公示之前，经</a:t>
            </a:r>
            <a:r>
              <a:rPr lang="en-US" altLang="zh-CN"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2025</a:t>
            </a: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年第</a:t>
            </a:r>
            <a:r>
              <a:rPr lang="en-US" altLang="zh-CN"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7</a:t>
            </a: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次县委常委会审议同意后以县政府办名义行文印发，并于</a:t>
            </a:r>
            <a:r>
              <a:rPr lang="en-US" altLang="zh-CN"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4</a:t>
            </a: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月</a:t>
            </a:r>
            <a:r>
              <a:rPr lang="en-US" altLang="zh-CN"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29</a:t>
            </a:r>
            <a:r>
              <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日前向社会公布，公布后由项目承办单位按照规定组织实施。</a:t>
            </a:r>
            <a:endParaRPr lang="zh-CN" altLang="en-US" sz="1400">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endParaRPr>
          </a:p>
        </p:txBody>
      </p:sp>
      <p:sp>
        <p:nvSpPr>
          <p:cNvPr id="40" name="文本框 39"/>
          <p:cNvSpPr txBox="1"/>
          <p:nvPr>
            <p:custDataLst>
              <p:tags r:id="rId10"/>
            </p:custDataLst>
          </p:nvPr>
        </p:nvSpPr>
        <p:spPr>
          <a:xfrm>
            <a:off x="579120" y="1323340"/>
            <a:ext cx="4658995" cy="396240"/>
          </a:xfrm>
          <a:prstGeom prst="roundRect">
            <a:avLst>
              <a:gd name="adj" fmla="val 50000"/>
            </a:avLst>
          </a:prstGeom>
          <a:gradFill>
            <a:gsLst>
              <a:gs pos="33000">
                <a:srgbClr val="FF0000"/>
              </a:gs>
              <a:gs pos="96000">
                <a:srgbClr val="FF0000">
                  <a:alpha val="0"/>
                </a:srgbClr>
              </a:gs>
            </a:gsLst>
            <a:lin ang="0" scaled="0"/>
          </a:gradFill>
          <a:ln w="19050">
            <a:noFill/>
          </a:ln>
          <a:effectLst/>
        </p:spPr>
        <p:txBody>
          <a:bodyPr rot="0" spcFirstLastPara="0" vert="horz" wrap="square" lIns="71755" tIns="0" rIns="0" bIns="0" numCol="1" spcCol="0" rtlCol="0" fromWordArt="0" anchor="ctr" anchorCtr="0" forceAA="0" compatLnSpc="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spcBef>
                <a:spcPts val="0"/>
              </a:spcBef>
              <a:spcAft>
                <a:spcPts val="0"/>
              </a:spcAft>
              <a:buClrTx/>
              <a:buSzTx/>
              <a:buFontTx/>
              <a:defRPr/>
            </a:pPr>
            <a:r>
              <a:rPr lang="zh-CN" altLang="en-US" sz="2000" noProof="0" dirty="0">
                <a:ln>
                  <a:noFill/>
                </a:ln>
                <a:solidFill>
                  <a:schemeClr val="bg1"/>
                </a:solidFill>
                <a:effectLst/>
                <a:uLnTx/>
                <a:uFillTx/>
                <a:latin typeface="汉仪菱心体简" panose="02010609000101010101" charset="-122"/>
                <a:ea typeface="汉仪菱心体简" panose="02010609000101010101" charset="-122"/>
                <a:cs typeface="汉仪中简黑简" panose="00020600040101010101" charset="-122"/>
                <a:sym typeface="+mn-ea"/>
              </a:rPr>
              <a:t>编制过程</a:t>
            </a:r>
            <a:endParaRPr lang="zh-CN" altLang="en-US" sz="2000" noProof="0" dirty="0">
              <a:ln>
                <a:noFill/>
              </a:ln>
              <a:solidFill>
                <a:schemeClr val="bg1"/>
              </a:solidFill>
              <a:effectLst/>
              <a:uLnTx/>
              <a:uFillTx/>
              <a:latin typeface="汉仪菱心体简" panose="02010609000101010101" charset="-122"/>
              <a:ea typeface="汉仪菱心体简" panose="02010609000101010101" charset="-122"/>
              <a:cs typeface="汉仪中简黑简" panose="00020600040101010101" charset="-122"/>
              <a:sym typeface="+mn-ea"/>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 name="文本框 28"/>
          <p:cNvSpPr txBox="1"/>
          <p:nvPr>
            <p:custDataLst>
              <p:tags r:id="rId1"/>
            </p:custDataLst>
          </p:nvPr>
        </p:nvSpPr>
        <p:spPr>
          <a:xfrm>
            <a:off x="650875" y="3013075"/>
            <a:ext cx="10890250" cy="1000125"/>
          </a:xfrm>
          <a:prstGeom prst="rect">
            <a:avLst/>
          </a:prstGeom>
          <a:noFill/>
        </p:spPr>
        <p:txBody>
          <a:bodyPr wrap="square" lIns="0" tIns="0" rIns="0" bIns="0" rtlCol="0" anchor="t">
            <a:spAutoFit/>
          </a:bodyPr>
          <a:p>
            <a:pPr lvl="0" algn="ctr">
              <a:buClrTx/>
              <a:buSzTx/>
              <a:buFontTx/>
            </a:pPr>
            <a:r>
              <a:rPr lang="zh-CN" altLang="en-US" sz="6500">
                <a:gradFill>
                  <a:gsLst>
                    <a:gs pos="0">
                      <a:schemeClr val="accent4">
                        <a:lumMod val="60000"/>
                        <a:lumOff val="40000"/>
                      </a:schemeClr>
                    </a:gs>
                    <a:gs pos="34000">
                      <a:srgbClr val="FF0000"/>
                    </a:gs>
                  </a:gsLst>
                  <a:lin ang="3000000" scaled="0"/>
                </a:gradFill>
                <a:effectLst>
                  <a:outerShdw blurRad="38100" dist="76200" dir="2700000" algn="tl" rotWithShape="0">
                    <a:schemeClr val="bg1">
                      <a:alpha val="100000"/>
                    </a:schemeClr>
                  </a:outerShdw>
                </a:effectLst>
                <a:latin typeface="汉仪菱心体简" panose="02010609000101010101" charset="-122"/>
                <a:ea typeface="汉仪菱心体简" panose="02010609000101010101" charset="-122"/>
                <a:sym typeface="+mn-ea"/>
              </a:rPr>
              <a:t>主要内容</a:t>
            </a:r>
            <a:endParaRPr lang="zh-CN" altLang="en-US" sz="6500">
              <a:gradFill>
                <a:gsLst>
                  <a:gs pos="0">
                    <a:schemeClr val="accent4">
                      <a:lumMod val="60000"/>
                      <a:lumOff val="40000"/>
                    </a:schemeClr>
                  </a:gs>
                  <a:gs pos="34000">
                    <a:srgbClr val="FF0000"/>
                  </a:gs>
                </a:gsLst>
                <a:lin ang="3000000" scaled="0"/>
              </a:gradFill>
              <a:effectLst>
                <a:outerShdw blurRad="38100" dist="76200" dir="2700000" algn="tl" rotWithShape="0">
                  <a:schemeClr val="bg1">
                    <a:alpha val="100000"/>
                  </a:schemeClr>
                </a:outerShdw>
              </a:effectLst>
              <a:latin typeface="汉仪菱心体简" panose="02010609000101010101" charset="-122"/>
              <a:ea typeface="汉仪菱心体简" panose="02010609000101010101" charset="-122"/>
              <a:sym typeface="+mn-ea"/>
            </a:endParaRPr>
          </a:p>
        </p:txBody>
      </p:sp>
      <p:sp>
        <p:nvSpPr>
          <p:cNvPr id="32" name="文本框 31"/>
          <p:cNvSpPr txBox="1"/>
          <p:nvPr>
            <p:custDataLst>
              <p:tags r:id="rId2"/>
            </p:custDataLst>
          </p:nvPr>
        </p:nvSpPr>
        <p:spPr>
          <a:xfrm>
            <a:off x="3974783" y="4208780"/>
            <a:ext cx="4242435" cy="479425"/>
          </a:xfrm>
          <a:prstGeom prst="rect">
            <a:avLst/>
          </a:prstGeom>
          <a:noFill/>
        </p:spPr>
        <p:txBody>
          <a:bodyPr wrap="square" lIns="0" tIns="0" rIns="0" bIns="0" rtlCol="0" anchor="t" anchorCtr="0">
            <a:spAutoFit/>
          </a:bodyPr>
          <a:p>
            <a:pPr lvl="0" algn="just">
              <a:lnSpc>
                <a:spcPct val="130000"/>
              </a:lnSpc>
              <a:spcBef>
                <a:spcPts val="0"/>
              </a:spcBef>
              <a:spcAft>
                <a:spcPts val="0"/>
              </a:spcAft>
              <a:buClrTx/>
              <a:buSzTx/>
              <a:buFontTx/>
            </a:pPr>
            <a:r>
              <a:rPr lang="zh-CN" altLang="en-US" sz="1200">
                <a:solidFill>
                  <a:srgbClr val="FCF1D1"/>
                </a:solidFill>
                <a:latin typeface="汉仪中简黑简" panose="00020600040101010101" charset="-122"/>
                <a:ea typeface="汉仪中简黑简" panose="00020600040101010101" charset="-122"/>
                <a:sym typeface="+mn-ea"/>
              </a:rPr>
              <a:t>单击此处输入你的正文，文字是您思想的提炼，为了最终演示发布的良好效果</a:t>
            </a:r>
            <a:endParaRPr lang="zh-CN" altLang="en-US" sz="1200">
              <a:solidFill>
                <a:srgbClr val="FCF1D1"/>
              </a:solidFill>
              <a:latin typeface="汉仪中简黑简" panose="00020600040101010101" charset="-122"/>
              <a:ea typeface="汉仪中简黑简" panose="00020600040101010101" charset="-122"/>
              <a:sym typeface="+mn-ea"/>
            </a:endParaRPr>
          </a:p>
        </p:txBody>
      </p:sp>
      <p:sp>
        <p:nvSpPr>
          <p:cNvPr id="3" name="矩形 2"/>
          <p:cNvSpPr/>
          <p:nvPr>
            <p:custDataLst>
              <p:tags r:id="rId3"/>
            </p:custDataLst>
          </p:nvPr>
        </p:nvSpPr>
        <p:spPr>
          <a:xfrm>
            <a:off x="4633595" y="2387600"/>
            <a:ext cx="2924810" cy="400050"/>
          </a:xfrm>
          <a:prstGeom prst="rect">
            <a:avLst/>
          </a:prstGeom>
          <a:gradFill>
            <a:gsLst>
              <a:gs pos="0">
                <a:srgbClr val="EC1010">
                  <a:alpha val="0"/>
                </a:srgbClr>
              </a:gs>
              <a:gs pos="50000">
                <a:srgbClr val="EC1010"/>
              </a:gs>
              <a:gs pos="100000">
                <a:srgbClr val="EC1010">
                  <a:alpha val="0"/>
                </a:srgbClr>
              </a:gs>
            </a:gsLst>
            <a:lin ang="0" scaled="0"/>
          </a:gradFill>
          <a:ln w="25400">
            <a:gradFill>
              <a:gsLst>
                <a:gs pos="0">
                  <a:srgbClr val="FFBA55">
                    <a:alpha val="0"/>
                  </a:srgbClr>
                </a:gs>
                <a:gs pos="50000">
                  <a:schemeClr val="accent4"/>
                </a:gs>
                <a:gs pos="95000">
                  <a:schemeClr val="accent4">
                    <a:alpha val="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000" b="1">
                <a:solidFill>
                  <a:srgbClr val="FCF1D1"/>
                </a:solidFill>
                <a:latin typeface="汉仪中简黑简" panose="00020600040101010101" charset="-122"/>
                <a:ea typeface="汉仪中简黑简" panose="00020600040101010101" charset="-122"/>
                <a:cs typeface="汉仪中简黑简" panose="00020600040101010101" charset="-122"/>
                <a:sym typeface="+mn-ea"/>
              </a:rPr>
              <a:t>肆</a:t>
            </a:r>
            <a:endParaRPr lang="zh-CN" altLang="en-US" sz="2000" b="1">
              <a:solidFill>
                <a:srgbClr val="FCF1D1"/>
              </a:solidFill>
              <a:latin typeface="汉仪中简黑简" panose="00020600040101010101" charset="-122"/>
              <a:ea typeface="汉仪中简黑简" panose="00020600040101010101" charset="-122"/>
              <a:cs typeface="汉仪中简黑简" panose="00020600040101010101" charset="-122"/>
              <a:sym typeface="+mn-ea"/>
            </a:endParaRPr>
          </a:p>
        </p:txBody>
      </p:sp>
      <p:sp>
        <p:nvSpPr>
          <p:cNvPr id="68" name="文本框 67"/>
          <p:cNvSpPr txBox="1"/>
          <p:nvPr>
            <p:custDataLst>
              <p:tags r:id="rId4"/>
            </p:custDataLst>
          </p:nvPr>
        </p:nvSpPr>
        <p:spPr>
          <a:xfrm>
            <a:off x="603885" y="514985"/>
            <a:ext cx="2988945" cy="215265"/>
          </a:xfrm>
          <a:prstGeom prst="rect">
            <a:avLst/>
          </a:prstGeom>
          <a:noFill/>
        </p:spPr>
        <p:txBody>
          <a:bodyPr wrap="square" lIns="0" tIns="0" rIns="0" bIns="0" rtlCol="0" anchor="t">
            <a:spAutoFit/>
            <a:scene3d>
              <a:camera prst="orthographicFront"/>
              <a:lightRig rig="threePt" dir="t">
                <a:rot lat="0" lon="0" rev="0"/>
              </a:lightRig>
            </a:scene3d>
            <a:sp3d prstMaterial="matte">
              <a:extrusionClr>
                <a:srgbClr val="FFDEAD"/>
              </a:extrusionClr>
              <a:contourClr>
                <a:srgbClr val="690D1C"/>
              </a:contourClr>
            </a:sp3d>
          </a:bodyPr>
          <a:p>
            <a:pPr lvl="0" algn="dist">
              <a:buClrTx/>
              <a:buSzTx/>
              <a:buFontTx/>
            </a:pP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不</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忘</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初</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心</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牢</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记</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使</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命</a:t>
            </a:r>
            <a:endPar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 name="文本框 28"/>
          <p:cNvSpPr txBox="1"/>
          <p:nvPr>
            <p:custDataLst>
              <p:tags r:id="rId1"/>
            </p:custDataLst>
          </p:nvPr>
        </p:nvSpPr>
        <p:spPr>
          <a:xfrm>
            <a:off x="579120" y="408940"/>
            <a:ext cx="10110470" cy="521970"/>
          </a:xfrm>
          <a:prstGeom prst="rect">
            <a:avLst/>
          </a:prstGeom>
          <a:noFill/>
        </p:spPr>
        <p:txBody>
          <a:bodyPr wrap="square" lIns="0" tIns="45720" rIns="0" bIns="45720" rtlCol="0" anchor="t">
            <a:spAutoFit/>
            <a:scene3d>
              <a:camera prst="orthographicFront"/>
              <a:lightRig rig="threePt" dir="t">
                <a:rot lat="0" lon="0" rev="0"/>
              </a:lightRig>
            </a:scene3d>
            <a:sp3d prstMaterial="matte">
              <a:extrusionClr>
                <a:srgbClr val="FFDEAD"/>
              </a:extrusionClr>
              <a:contourClr>
                <a:srgbClr val="690D1C"/>
              </a:contourClr>
            </a:sp3d>
          </a:bodyPr>
          <a:p>
            <a:pPr lvl="0" indent="0" algn="l">
              <a:buClrTx/>
              <a:buSzTx/>
              <a:buNone/>
            </a:pPr>
            <a:r>
              <a:rPr lang="zh-CN" altLang="en-US" sz="2800">
                <a:solidFill>
                  <a:srgbClr val="EC2A18"/>
                </a:solidFill>
                <a:effectLst/>
                <a:latin typeface="汉仪菱心体简" panose="02010609000101010101" charset="-122"/>
                <a:ea typeface="汉仪菱心体简" panose="02010609000101010101" charset="-122"/>
                <a:sym typeface="+mn-ea"/>
              </a:rPr>
              <a:t>主要内容</a:t>
            </a:r>
            <a:endParaRPr lang="zh-CN" altLang="en-US" sz="2800">
              <a:solidFill>
                <a:srgbClr val="EC2A18"/>
              </a:solidFill>
              <a:effectLst/>
              <a:latin typeface="汉仪菱心体简" panose="02010609000101010101" charset="-122"/>
              <a:ea typeface="汉仪菱心体简" panose="02010609000101010101" charset="-122"/>
              <a:sym typeface="+mn-ea"/>
            </a:endParaRPr>
          </a:p>
        </p:txBody>
      </p:sp>
      <p:sp>
        <p:nvSpPr>
          <p:cNvPr id="8" name="圆角矩形 7"/>
          <p:cNvSpPr/>
          <p:nvPr>
            <p:custDataLst>
              <p:tags r:id="rId2"/>
            </p:custDataLst>
          </p:nvPr>
        </p:nvSpPr>
        <p:spPr>
          <a:xfrm>
            <a:off x="579120" y="1011555"/>
            <a:ext cx="1044000" cy="72390"/>
          </a:xfrm>
          <a:prstGeom prst="roundRect">
            <a:avLst/>
          </a:prstGeom>
          <a:gradFill>
            <a:gsLst>
              <a:gs pos="0">
                <a:srgbClr val="EC2A18">
                  <a:alpha val="100000"/>
                </a:srgbClr>
              </a:gs>
              <a:gs pos="100000">
                <a:srgbClr val="EC2A18">
                  <a:alpha val="0"/>
                </a:srgbClr>
              </a:gs>
            </a:gsLst>
            <a:lin ang="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FCF1D1"/>
              </a:solidFill>
              <a:cs typeface="汉仪中简黑简" panose="00020600040101010101" charset="-122"/>
            </a:endParaRPr>
          </a:p>
        </p:txBody>
      </p:sp>
      <p:grpSp>
        <p:nvGrpSpPr>
          <p:cNvPr id="4" name="组合 3"/>
          <p:cNvGrpSpPr/>
          <p:nvPr>
            <p:custDataLst>
              <p:tags r:id="rId3"/>
            </p:custDataLst>
          </p:nvPr>
        </p:nvGrpSpPr>
        <p:grpSpPr>
          <a:xfrm>
            <a:off x="5314315" y="1541145"/>
            <a:ext cx="5897245" cy="262890"/>
            <a:chOff x="0" y="5336"/>
            <a:chExt cx="19224" cy="414"/>
          </a:xfrm>
        </p:grpSpPr>
        <p:cxnSp>
          <p:nvCxnSpPr>
            <p:cNvPr id="9" name="直接连接符 8"/>
            <p:cNvCxnSpPr/>
            <p:nvPr>
              <p:custDataLst>
                <p:tags r:id="rId4"/>
              </p:custDataLst>
            </p:nvPr>
          </p:nvCxnSpPr>
          <p:spPr>
            <a:xfrm>
              <a:off x="0" y="5437"/>
              <a:ext cx="19224" cy="0"/>
            </a:xfrm>
            <a:prstGeom prst="line">
              <a:avLst/>
            </a:prstGeom>
            <a:ln>
              <a:gradFill>
                <a:gsLst>
                  <a:gs pos="0">
                    <a:srgbClr val="FFBA55">
                      <a:alpha val="0"/>
                    </a:srgbClr>
                  </a:gs>
                  <a:gs pos="45000">
                    <a:schemeClr val="accent4"/>
                  </a:gs>
                  <a:gs pos="95000">
                    <a:schemeClr val="accent4">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7" name="五边形 16"/>
            <p:cNvSpPr/>
            <p:nvPr>
              <p:custDataLst>
                <p:tags r:id="rId5"/>
              </p:custDataLst>
            </p:nvPr>
          </p:nvSpPr>
          <p:spPr>
            <a:xfrm rot="5400000">
              <a:off x="9397" y="5336"/>
              <a:ext cx="414" cy="414"/>
            </a:xfrm>
            <a:prstGeom prst="homePlate">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汉仪中简黑简" panose="00020600040101010101" charset="-122"/>
              </a:endParaRPr>
            </a:p>
          </p:txBody>
        </p:sp>
        <p:sp>
          <p:nvSpPr>
            <p:cNvPr id="14" name="五边形 13"/>
            <p:cNvSpPr/>
            <p:nvPr>
              <p:custDataLst>
                <p:tags r:id="rId6"/>
              </p:custDataLst>
            </p:nvPr>
          </p:nvSpPr>
          <p:spPr>
            <a:xfrm rot="5400000">
              <a:off x="3424" y="5336"/>
              <a:ext cx="414" cy="414"/>
            </a:xfrm>
            <a:prstGeom prst="homePlate">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汉仪中简黑简" panose="00020600040101010101" charset="-122"/>
              </a:endParaRPr>
            </a:p>
          </p:txBody>
        </p:sp>
        <p:sp>
          <p:nvSpPr>
            <p:cNvPr id="20" name="五边形 19"/>
            <p:cNvSpPr/>
            <p:nvPr>
              <p:custDataLst>
                <p:tags r:id="rId7"/>
              </p:custDataLst>
            </p:nvPr>
          </p:nvSpPr>
          <p:spPr>
            <a:xfrm rot="5400000">
              <a:off x="15362" y="5336"/>
              <a:ext cx="414" cy="414"/>
            </a:xfrm>
            <a:prstGeom prst="homePlate">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汉仪中简黑简" panose="00020600040101010101" charset="-122"/>
              </a:endParaRPr>
            </a:p>
          </p:txBody>
        </p:sp>
      </p:grpSp>
      <p:sp>
        <p:nvSpPr>
          <p:cNvPr id="94" name="文本框 93"/>
          <p:cNvSpPr txBox="1"/>
          <p:nvPr>
            <p:custDataLst>
              <p:tags r:id="rId8"/>
            </p:custDataLst>
          </p:nvPr>
        </p:nvSpPr>
        <p:spPr>
          <a:xfrm>
            <a:off x="5316220" y="1809750"/>
            <a:ext cx="5896610" cy="4735830"/>
          </a:xfrm>
          <a:prstGeom prst="roundRect">
            <a:avLst>
              <a:gd name="adj" fmla="val 50000"/>
            </a:avLst>
          </a:prstGeom>
          <a:gradFill>
            <a:gsLst>
              <a:gs pos="0">
                <a:srgbClr val="FF0000"/>
              </a:gs>
              <a:gs pos="78000">
                <a:srgbClr val="FF0000">
                  <a:alpha val="0"/>
                </a:srgbClr>
              </a:gs>
            </a:gsLst>
            <a:lin ang="5400000" scaled="0"/>
          </a:gradFill>
          <a:ln w="19050">
            <a:noFill/>
          </a:ln>
          <a:effectLst/>
        </p:spPr>
        <p:txBody>
          <a:bodyPr rot="0" spcFirstLastPara="0" vert="horz" wrap="square" lIns="0" tIns="0" rIns="0" bIns="0" numCol="1" spcCol="0" rtlCol="0" fromWordArt="0" anchor="t" anchorCtr="0" forceAA="0" compatLnSpc="0">
            <a:noAutofit/>
          </a:bodyPr>
          <a:p>
            <a:pPr lvl="0" algn="ctr">
              <a:spcBef>
                <a:spcPts val="0"/>
              </a:spcBef>
              <a:spcAft>
                <a:spcPts val="0"/>
              </a:spcAft>
              <a:buClrTx/>
              <a:buSzTx/>
              <a:buFontTx/>
              <a:defRPr/>
            </a:pPr>
            <a:endParaRPr lang="en-US" altLang="zh-CN" sz="2000" noProof="0" dirty="0">
              <a:ln>
                <a:noFill/>
              </a:ln>
              <a:solidFill>
                <a:schemeClr val="bg1"/>
              </a:solidFill>
              <a:effectLst/>
              <a:uLnTx/>
              <a:uFillTx/>
              <a:latin typeface="汉仪菱心体简" panose="02010609000101010101" charset="-122"/>
              <a:ea typeface="汉仪菱心体简" panose="02010609000101010101" charset="-122"/>
              <a:cs typeface="汉仪中简黑简" panose="00020600040101010101" charset="-122"/>
              <a:sym typeface="+mn-ea"/>
            </a:endParaRPr>
          </a:p>
        </p:txBody>
      </p:sp>
      <p:sp>
        <p:nvSpPr>
          <p:cNvPr id="31" name="文本框 30"/>
          <p:cNvSpPr txBox="1"/>
          <p:nvPr>
            <p:custDataLst>
              <p:tags r:id="rId9"/>
            </p:custDataLst>
          </p:nvPr>
        </p:nvSpPr>
        <p:spPr>
          <a:xfrm>
            <a:off x="5770880" y="3070860"/>
            <a:ext cx="4919345" cy="3196590"/>
          </a:xfrm>
          <a:prstGeom prst="rect">
            <a:avLst/>
          </a:prstGeom>
          <a:noFill/>
          <a:ln w="9525">
            <a:noFill/>
            <a:miter/>
          </a:ln>
          <a:effectLst>
            <a:outerShdw sx="999" sy="999" algn="ctr" rotWithShape="0">
              <a:srgbClr val="000000"/>
            </a:outerShdw>
          </a:effectLst>
        </p:spPr>
        <p:txBody>
          <a:bodyPr wrap="square" lIns="0" tIns="0" rIns="0" bIns="0" rtlCol="0" anchor="t">
            <a:noAutofit/>
          </a:bodyPr>
          <a:p>
            <a:pPr lvl="0" algn="just">
              <a:lnSpc>
                <a:spcPct val="130000"/>
              </a:lnSpc>
              <a:spcBef>
                <a:spcPts val="0"/>
              </a:spcBef>
              <a:spcAft>
                <a:spcPts val="0"/>
              </a:spcAft>
              <a:buClrTx/>
              <a:buSzTx/>
              <a:buFontTx/>
            </a:pPr>
            <a:r>
              <a:rPr lang="zh-CN" altLang="en-US">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《目录》按照突出针对性、具备可行性、提高透明度的原则，紧紧围绕县政府</a:t>
            </a:r>
            <a:r>
              <a:rPr lang="en-US" altLang="zh-CN">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2025</a:t>
            </a:r>
            <a:r>
              <a:rPr lang="zh-CN" altLang="en-US">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年中心工作，拟定重大行政决策事项共计</a:t>
            </a:r>
            <a:r>
              <a:rPr lang="en-US" altLang="zh-CN">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3</a:t>
            </a:r>
            <a:r>
              <a:rPr lang="zh-CN" altLang="en-US">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项。</a:t>
            </a:r>
            <a:endParaRPr lang="zh-CN" altLang="en-US">
              <a:solidFill>
                <a:schemeClr val="tx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endParaRPr>
          </a:p>
        </p:txBody>
      </p:sp>
      <p:sp>
        <p:nvSpPr>
          <p:cNvPr id="46" name="圆角矩形 45"/>
          <p:cNvSpPr/>
          <p:nvPr>
            <p:custDataLst>
              <p:tags r:id="rId10"/>
            </p:custDataLst>
          </p:nvPr>
        </p:nvSpPr>
        <p:spPr>
          <a:xfrm>
            <a:off x="579120" y="1837055"/>
            <a:ext cx="3620770" cy="2091690"/>
          </a:xfrm>
          <a:prstGeom prst="roundRect">
            <a:avLst>
              <a:gd name="adj" fmla="val 5737"/>
            </a:avLst>
          </a:prstGeom>
          <a:blipFill rotWithShape="1">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chemeClr val="tx1"/>
              </a:solidFill>
              <a:sym typeface="+mn-ea"/>
            </a:endParaRPr>
          </a:p>
        </p:txBody>
      </p:sp>
      <p:sp>
        <p:nvSpPr>
          <p:cNvPr id="3" name="圆角矩形 2"/>
          <p:cNvSpPr/>
          <p:nvPr>
            <p:custDataLst>
              <p:tags r:id="rId12"/>
            </p:custDataLst>
          </p:nvPr>
        </p:nvSpPr>
        <p:spPr>
          <a:xfrm>
            <a:off x="579120" y="4199890"/>
            <a:ext cx="3620770" cy="2091690"/>
          </a:xfrm>
          <a:prstGeom prst="roundRect">
            <a:avLst>
              <a:gd name="adj" fmla="val 5737"/>
            </a:avLst>
          </a:prstGeom>
          <a:blipFill rotWithShape="1">
            <a:blip r:embed="rId1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chemeClr val="tx1"/>
              </a:solidFill>
              <a:sym typeface="+mn-ea"/>
            </a:endParaRPr>
          </a:p>
        </p:txBody>
      </p:sp>
      <p:sp>
        <p:nvSpPr>
          <p:cNvPr id="19" name="圆角矩形 18"/>
          <p:cNvSpPr/>
          <p:nvPr>
            <p:custDataLst>
              <p:tags r:id="rId14"/>
            </p:custDataLst>
          </p:nvPr>
        </p:nvSpPr>
        <p:spPr>
          <a:xfrm>
            <a:off x="2624455" y="1837055"/>
            <a:ext cx="2401570" cy="2091690"/>
          </a:xfrm>
          <a:prstGeom prst="roundRect">
            <a:avLst>
              <a:gd name="adj" fmla="val 6344"/>
            </a:avLst>
          </a:prstGeom>
          <a:gradFill rotWithShape="1">
            <a:gsLst>
              <a:gs pos="0">
                <a:srgbClr val="E60000">
                  <a:alpha val="0"/>
                </a:srgbClr>
              </a:gs>
              <a:gs pos="63000">
                <a:srgbClr val="E600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zh-CN" altLang="en-US">
              <a:cs typeface="汉仪中简黑简" panose="00020600040101010101" charset="-122"/>
              <a:sym typeface="+mn-ea"/>
            </a:endParaRPr>
          </a:p>
        </p:txBody>
      </p:sp>
      <p:sp>
        <p:nvSpPr>
          <p:cNvPr id="5" name="圆角矩形 4"/>
          <p:cNvSpPr/>
          <p:nvPr>
            <p:custDataLst>
              <p:tags r:id="rId15"/>
            </p:custDataLst>
          </p:nvPr>
        </p:nvSpPr>
        <p:spPr>
          <a:xfrm>
            <a:off x="2624455" y="4199890"/>
            <a:ext cx="2401570" cy="2091690"/>
          </a:xfrm>
          <a:prstGeom prst="roundRect">
            <a:avLst>
              <a:gd name="adj" fmla="val 9380"/>
            </a:avLst>
          </a:prstGeom>
          <a:gradFill rotWithShape="1">
            <a:gsLst>
              <a:gs pos="0">
                <a:srgbClr val="E60000">
                  <a:alpha val="0"/>
                </a:srgbClr>
              </a:gs>
              <a:gs pos="63000">
                <a:srgbClr val="E600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zh-CN" altLang="en-US">
              <a:cs typeface="汉仪中简黑简" panose="00020600040101010101" charset="-122"/>
              <a:sym typeface="+mn-ea"/>
            </a:endParaRPr>
          </a:p>
        </p:txBody>
      </p:sp>
    </p:spTree>
    <p:custDataLst>
      <p:tags r:id="rId16"/>
    </p:custData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 name="文本框 67"/>
          <p:cNvSpPr txBox="1"/>
          <p:nvPr>
            <p:custDataLst>
              <p:tags r:id="rId1"/>
            </p:custDataLst>
          </p:nvPr>
        </p:nvSpPr>
        <p:spPr>
          <a:xfrm>
            <a:off x="565785" y="514985"/>
            <a:ext cx="2988945" cy="215265"/>
          </a:xfrm>
          <a:prstGeom prst="rect">
            <a:avLst/>
          </a:prstGeom>
          <a:noFill/>
        </p:spPr>
        <p:txBody>
          <a:bodyPr wrap="square" lIns="0" tIns="0" rIns="0" bIns="0" rtlCol="0" anchor="t">
            <a:spAutoFit/>
            <a:scene3d>
              <a:camera prst="orthographicFront"/>
              <a:lightRig rig="threePt" dir="t">
                <a:rot lat="0" lon="0" rev="0"/>
              </a:lightRig>
            </a:scene3d>
            <a:sp3d prstMaterial="matte">
              <a:extrusionClr>
                <a:srgbClr val="FFDEAD"/>
              </a:extrusionClr>
              <a:contourClr>
                <a:srgbClr val="690D1C"/>
              </a:contourClr>
            </a:sp3d>
          </a:bodyPr>
          <a:p>
            <a:pPr lvl="0" algn="dist">
              <a:buClrTx/>
              <a:buSzTx/>
              <a:buFontTx/>
            </a:pP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不</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忘</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初</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心</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牢</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记</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使</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a:t>
            </a:r>
            <a:r>
              <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rPr>
              <a:t>命</a:t>
            </a:r>
            <a:endParaRPr lang="zh-CN" altLang="en-US" sz="1400">
              <a:solidFill>
                <a:schemeClr val="tx1">
                  <a:alpha val="74000"/>
                </a:schemeClr>
              </a:solidFill>
              <a:effectLst/>
              <a:latin typeface="汉仪中简黑简" panose="00020600040101010101" charset="-122"/>
              <a:ea typeface="汉仪中简黑简" panose="00020600040101010101" charset="-122"/>
              <a:cs typeface="汉仪中简黑简" panose="00020600040101010101" charset="-122"/>
              <a:sym typeface="+mn-ea"/>
            </a:endParaRPr>
          </a:p>
        </p:txBody>
      </p:sp>
      <p:sp>
        <p:nvSpPr>
          <p:cNvPr id="4" name="文本框 3"/>
          <p:cNvSpPr txBox="1"/>
          <p:nvPr>
            <p:custDataLst>
              <p:tags r:id="rId2"/>
            </p:custDataLst>
          </p:nvPr>
        </p:nvSpPr>
        <p:spPr>
          <a:xfrm>
            <a:off x="655955" y="2657475"/>
            <a:ext cx="10880090" cy="1307465"/>
          </a:xfrm>
          <a:prstGeom prst="rect">
            <a:avLst/>
          </a:prstGeom>
          <a:noFill/>
        </p:spPr>
        <p:txBody>
          <a:bodyPr wrap="square" lIns="0" tIns="0" rIns="0" bIns="0" rtlCol="0" anchor="t">
            <a:spAutoFit/>
          </a:bodyPr>
          <a:p>
            <a:pPr lvl="0" algn="ctr">
              <a:buClrTx/>
              <a:buSzTx/>
              <a:buFontTx/>
            </a:pPr>
            <a:r>
              <a:rPr lang="zh-CN" sz="8500">
                <a:gradFill>
                  <a:gsLst>
                    <a:gs pos="0">
                      <a:schemeClr val="accent4">
                        <a:lumMod val="60000"/>
                        <a:lumOff val="40000"/>
                      </a:schemeClr>
                    </a:gs>
                    <a:gs pos="34000">
                      <a:srgbClr val="FF0000"/>
                    </a:gs>
                  </a:gsLst>
                  <a:lin ang="3000000" scaled="0"/>
                </a:gradFill>
                <a:effectLst>
                  <a:outerShdw blurRad="38100" dist="76200" dir="2700000" algn="tl" rotWithShape="0">
                    <a:schemeClr val="bg1">
                      <a:alpha val="100000"/>
                    </a:schemeClr>
                  </a:outerShdw>
                </a:effectLst>
                <a:latin typeface="汉仪菱心体简" panose="02010609000101010101" charset="-122"/>
                <a:ea typeface="汉仪菱心体简" panose="02010609000101010101" charset="-122"/>
                <a:sym typeface="汉仪菱心体简" panose="02010609000101010101" charset="-122"/>
              </a:rPr>
              <a:t>感谢观看</a:t>
            </a:r>
            <a:endParaRPr lang="zh-CN" sz="8500">
              <a:gradFill>
                <a:gsLst>
                  <a:gs pos="0">
                    <a:schemeClr val="accent4">
                      <a:lumMod val="60000"/>
                      <a:lumOff val="40000"/>
                    </a:schemeClr>
                  </a:gs>
                  <a:gs pos="34000">
                    <a:srgbClr val="FF0000"/>
                  </a:gs>
                </a:gsLst>
                <a:lin ang="3000000" scaled="0"/>
              </a:gradFill>
              <a:effectLst>
                <a:outerShdw blurRad="38100" dist="76200" dir="2700000" algn="tl" rotWithShape="0">
                  <a:schemeClr val="bg1">
                    <a:alpha val="100000"/>
                  </a:schemeClr>
                </a:outerShdw>
              </a:effectLst>
              <a:latin typeface="汉仪菱心体简" panose="02010609000101010101" charset="-122"/>
              <a:ea typeface="汉仪菱心体简" panose="02010609000101010101" charset="-122"/>
              <a:sym typeface="汉仪菱心体简" panose="02010609000101010101" charset="-122"/>
            </a:endParaRPr>
          </a:p>
        </p:txBody>
      </p:sp>
      <p:sp>
        <p:nvSpPr>
          <p:cNvPr id="3" name="矩形 2" descr="7b0a20202020227461726765744d6f64756c65223a202270726f636573734f6e6c696e65466f6e7473220a7d0a"/>
          <p:cNvSpPr/>
          <p:nvPr>
            <p:custDataLst>
              <p:tags r:id="rId3"/>
            </p:custDataLst>
          </p:nvPr>
        </p:nvSpPr>
        <p:spPr>
          <a:xfrm>
            <a:off x="3407410" y="4097020"/>
            <a:ext cx="5378450" cy="447040"/>
          </a:xfrm>
          <a:prstGeom prst="rect">
            <a:avLst/>
          </a:prstGeom>
          <a:gradFill>
            <a:gsLst>
              <a:gs pos="0">
                <a:srgbClr val="EC1010">
                  <a:alpha val="0"/>
                </a:srgbClr>
              </a:gs>
              <a:gs pos="70000">
                <a:srgbClr val="EC1010">
                  <a:alpha val="100000"/>
                </a:srgbClr>
              </a:gs>
              <a:gs pos="30000">
                <a:srgbClr val="EC1010">
                  <a:alpha val="100000"/>
                </a:srgbClr>
              </a:gs>
              <a:gs pos="50000">
                <a:srgbClr val="EC1010"/>
              </a:gs>
              <a:gs pos="100000">
                <a:srgbClr val="EC1010">
                  <a:alpha val="0"/>
                </a:srgbClr>
              </a:gs>
            </a:gsLst>
            <a:lin ang="0" scaled="0"/>
          </a:gradFill>
          <a:ln w="25400">
            <a:gradFill>
              <a:gsLst>
                <a:gs pos="0">
                  <a:srgbClr val="FFBA55">
                    <a:alpha val="0"/>
                  </a:srgbClr>
                </a:gs>
                <a:gs pos="50000">
                  <a:schemeClr val="accent4"/>
                </a:gs>
                <a:gs pos="95000">
                  <a:schemeClr val="accent4">
                    <a:alpha val="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p>
            <a:pPr lvl="0" algn="ctr">
              <a:buClrTx/>
              <a:buSzTx/>
              <a:buFontTx/>
            </a:pPr>
            <a:r>
              <a:rPr lang="zh-CN" altLang="en-US" sz="2400" b="1">
                <a:solidFill>
                  <a:srgbClr val="FCF1D1"/>
                </a:solidFill>
                <a:latin typeface="汉仪中简黑简" panose="00020600040101010101" charset="-122"/>
                <a:ea typeface="汉仪中简黑简" panose="00020600040101010101" charset="-122"/>
                <a:cs typeface="汉仪中简黑简" panose="00020600040101010101" charset="-122"/>
                <a:sym typeface="+mn-ea"/>
              </a:rPr>
              <a:t>永顺县人民政府</a:t>
            </a:r>
            <a:endParaRPr lang="zh-CN" altLang="en-US" sz="2400" b="1">
              <a:solidFill>
                <a:srgbClr val="FCF1D1"/>
              </a:solidFill>
              <a:latin typeface="汉仪中简黑简" panose="00020600040101010101" charset="-122"/>
              <a:ea typeface="汉仪中简黑简" panose="00020600040101010101" charset="-122"/>
              <a:cs typeface="汉仪中简黑简" panose="00020600040101010101"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 name="KSO_WM_DIAGRAM_VIRTUALLY_FRAME" val="{&quot;height&quot;:277.7952755905511,&quot;left&quot;:54.6,&quot;top&quot;:218.7,&quot;width&quot;:854.15}"/>
</p:tagLst>
</file>

<file path=ppt/tags/tag97.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BEAUTIFY_FLAG" val=""/>
  <p:tag name="KSO_WM_DIAGRAM_VIRTUALLY_FRAME" val="{&quot;height&quot;:277.7952755905511,&quot;left&quot;:54.6,&quot;top&quot;:218.7,&quot;width&quot;:854.15}"/>
</p:tagLst>
</file>

<file path=ppt/tags/tag98.xml><?xml version="1.0" encoding="utf-8"?>
<p:tagLst xmlns:p="http://schemas.openxmlformats.org/presentationml/2006/main">
  <p:tag name="KSO_WM_BEAUTIFY_FLAG" val=""/>
  <p:tag name="KSO_WM_DIAGRAM_VIRTUALLY_FRAME" val="{&quot;height&quot;:277.7952755905511,&quot;left&quot;:54.6,&quot;top&quot;:218.7,&quot;width&quot;:854.15}"/>
</p:tagLst>
</file>

<file path=ppt/tags/tag99.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BEAUTIFY_FLAG" val=""/>
  <p:tag name="KSO_WM_DIAGRAM_VIRTUALLY_FRAME" val="{&quot;height&quot;:277.7952755905511,&quot;left&quot;:54.6,&quot;top&quot;:218.7,&quot;width&quot;:854.15}"/>
</p:tagLst>
</file>

<file path=ppt/tags/tag100.xml><?xml version="1.0" encoding="utf-8"?>
<p:tagLst xmlns:p="http://schemas.openxmlformats.org/presentationml/2006/main">
  <p:tag name="KSO_WM_BEAUTIFY_FLAG" val=""/>
  <p:tag name="KSO_WM_DIAGRAM_VIRTUALLY_FRAME" val="{&quot;height&quot;:277.7952755905511,&quot;left&quot;:54.6,&quot;top&quot;:218.7,&quot;width&quot;:854.15}"/>
</p:tagLst>
</file>

<file path=ppt/tags/tag101.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BEAUTIFY_FLAG" val=""/>
  <p:tag name="KSO_WM_DIAGRAM_VIRTUALLY_FRAME" val="{&quot;height&quot;:277.7952755905511,&quot;left&quot;:54.6,&quot;top&quot;:218.7,&quot;width&quot;:854.15}"/>
</p:tagLst>
</file>

<file path=ppt/tags/tag102.xml><?xml version="1.0" encoding="utf-8"?>
<p:tagLst xmlns:p="http://schemas.openxmlformats.org/presentationml/2006/main">
  <p:tag name="KSO_WM_BEAUTIFY_FLAG" val=""/>
  <p:tag name="KSO_WM_DIAGRAM_VIRTUALLY_FRAME" val="{&quot;height&quot;:277.7952755905511,&quot;left&quot;:54.6,&quot;top&quot;:218.7,&quot;width&quot;:854.15}"/>
</p:tagLst>
</file>

<file path=ppt/tags/tag103.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BEAUTIFY_FLAG" val=""/>
  <p:tag name="KSO_WM_DIAGRAM_VIRTUALLY_FRAME" val="{&quot;height&quot;:277.7952755905511,&quot;left&quot;:54.6,&quot;top&quot;:218.7,&quot;width&quot;:854.15}"/>
</p:tagLst>
</file>

<file path=ppt/tags/tag104.xml><?xml version="1.0" encoding="utf-8"?>
<p:tagLst xmlns:p="http://schemas.openxmlformats.org/presentationml/2006/main">
  <p:tag name="KSO_WM_BEAUTIFY_FLAG" val=""/>
  <p:tag name="KSO_WM_DIAGRAM_VIRTUALLY_FRAME" val="{&quot;height&quot;:277.7952755905511,&quot;left&quot;:54.6,&quot;top&quot;:218.7,&quot;width&quot;:854.15}"/>
</p:tagLst>
</file>

<file path=ppt/tags/tag105.xml><?xml version="1.0" encoding="utf-8"?>
<p:tagLst xmlns:p="http://schemas.openxmlformats.org/presentationml/2006/main">
  <p:tag name="KSO_WM_BEAUTIFY_FLAG" val="#wm#"/>
  <p:tag name="KSO_WM_TEMPLATE_CATEGORY" val="custom"/>
  <p:tag name="KSO_WM_TEMPLATE_INDEX" val="20205081"/>
</p:tagLst>
</file>

<file path=ppt/tags/tag106.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BEAUTIFY_FLAG" val=""/>
</p:tagLst>
</file>

<file path=ppt/tags/tag107.xml><?xml version="1.0" encoding="utf-8"?>
<p:tagLst xmlns:p="http://schemas.openxmlformats.org/presentationml/2006/main">
  <p:tag name="KSO_WM_UNIT_TEXT_FILL_FORE_SCHEMECOLOR_INDEX_BRIGHTNESS" val="0.35"/>
  <p:tag name="KSO_WM_UNIT_TEXT_FILL_FORE_SCHEMECOLOR_INDEX" val="13"/>
  <p:tag name="KSO_WM_UNIT_TEXT_FILL_TYPE" val="1"/>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wm#"/>
  <p:tag name="KSO_WM_TEMPLATE_CATEGORY" val="custom"/>
  <p:tag name="KSO_WM_TEMPLATE_INDEX" val="20205081"/>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wm#"/>
  <p:tag name="KSO_WM_TEMPLATE_CATEGORY" val="custom"/>
  <p:tag name="KSO_WM_TEMPLATE_INDEX" val="20205081"/>
</p:tagLst>
</file>

<file path=ppt/tags/tag125.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BEAUTIFY_FLAG" val=""/>
</p:tagLst>
</file>

<file path=ppt/tags/tag126.xml><?xml version="1.0" encoding="utf-8"?>
<p:tagLst xmlns:p="http://schemas.openxmlformats.org/presentationml/2006/main">
  <p:tag name="KSO_WM_UNIT_TEXT_FILL_FORE_SCHEMECOLOR_INDEX_BRIGHTNESS" val="0.35"/>
  <p:tag name="KSO_WM_UNIT_TEXT_FILL_FORE_SCHEMECOLOR_INDEX" val="13"/>
  <p:tag name="KSO_WM_UNIT_TEXT_FILL_TYPE" val="1"/>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 name="KSO_WM_DIAGRAM_VIRTUALLY_FRAME" val="{&quot;height&quot;:353.95,&quot;left&quot;:49.5,&quot;top&quot;:142.1,&quot;width&quot;:332.85}"/>
</p:tagLst>
</file>

<file path=ppt/tags/tag136.xml><?xml version="1.0" encoding="utf-8"?>
<p:tagLst xmlns:p="http://schemas.openxmlformats.org/presentationml/2006/main">
  <p:tag name="KSO_WM_BEAUTIFY_FLAG" val=""/>
  <p:tag name="KSO_WM_DIAGRAM_VIRTUALLY_FRAME" val="{&quot;height&quot;:353.95,&quot;left&quot;:49.5,&quot;top&quot;:142.1,&quot;width&quot;:332.85}"/>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BEAUTIFY_FLAG" val=""/>
</p:tagLst>
</file>

<file path=ppt/tags/tag141.xml><?xml version="1.0" encoding="utf-8"?>
<p:tagLst xmlns:p="http://schemas.openxmlformats.org/presentationml/2006/main">
  <p:tag name="KSO_WM_UNIT_TEXT_FILL_FORE_SCHEMECOLOR_INDEX_BRIGHTNESS" val="0.35"/>
  <p:tag name="KSO_WM_UNIT_TEXT_FILL_FORE_SCHEMECOLOR_INDEX" val="13"/>
  <p:tag name="KSO_WM_UNIT_TEXT_FILL_TYPE" val="1"/>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wm#"/>
  <p:tag name="KSO_WM_TEMPLATE_CATEGORY" val="custom"/>
  <p:tag name="KSO_WM_TEMPLATE_INDEX" val="20205081"/>
</p:tagLst>
</file>

<file path=ppt/tags/tag145.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UNIT_TEXT_FILL_FORE_SCHEMECOLOR_INDEX_BRIGHTNESS" val="-0.35"/>
  <p:tag name="KSO_WM_UNIT_TEXT_FILL_FORE_SCHEMECOLOR_INDEX" val="14"/>
  <p:tag name="KSO_WM_UNIT_TEXT_FILL_TYPE" val="1"/>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wm#"/>
  <p:tag name="KSO_WM_TEMPLATE_CATEGORY" val="custom"/>
  <p:tag name="KSO_WM_TEMPLATE_INDEX" val="20205081"/>
</p:tagLst>
</file>

<file path=ppt/tags/tag155.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BEAUTIFY_FLAG" val=""/>
</p:tagLst>
</file>

<file path=ppt/tags/tag156.xml><?xml version="1.0" encoding="utf-8"?>
<p:tagLst xmlns:p="http://schemas.openxmlformats.org/presentationml/2006/main">
  <p:tag name="KSO_WM_UNIT_TEXT_FILL_FORE_SCHEMECOLOR_INDEX_BRIGHTNESS" val="0.35"/>
  <p:tag name="KSO_WM_UNIT_TEXT_FILL_FORE_SCHEMECOLOR_INDEX" val="13"/>
  <p:tag name="KSO_WM_UNIT_TEXT_FILL_TYPE" val="1"/>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wm#"/>
  <p:tag name="KSO_WM_TEMPLATE_CATEGORY" val="custom"/>
  <p:tag name="KSO_WM_TEMPLATE_INDEX" val="20205081"/>
</p:tagLst>
</file>

<file path=ppt/tags/tag160.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DIAGRAM_VIRTUALLY_FRAME" val="{&quot;height&quot;:382.1,&quot;left&quot;:-1.2,&quot;top&quot;:111.45,&quot;width&quot;:962.4}"/>
</p:tagLst>
</file>

<file path=ppt/tags/tag163.xml><?xml version="1.0" encoding="utf-8"?>
<p:tagLst xmlns:p="http://schemas.openxmlformats.org/presentationml/2006/main">
  <p:tag name="KSO_WM_BEAUTIFY_FLAG" val=""/>
  <p:tag name="KSO_WM_DIAGRAM_VIRTUALLY_FRAME" val="{&quot;height&quot;:382.1,&quot;left&quot;:-1.2,&quot;top&quot;:111.45,&quot;width&quot;:962.4}"/>
</p:tagLst>
</file>

<file path=ppt/tags/tag164.xml><?xml version="1.0" encoding="utf-8"?>
<p:tagLst xmlns:p="http://schemas.openxmlformats.org/presentationml/2006/main">
  <p:tag name="KSO_WM_BEAUTIFY_FLAG" val=""/>
  <p:tag name="KSO_WM_DIAGRAM_VIRTUALLY_FRAME" val="{&quot;height&quot;:382.1,&quot;left&quot;:-1.2,&quot;top&quot;:111.45,&quot;width&quot;:962.4}"/>
</p:tagLst>
</file>

<file path=ppt/tags/tag165.xml><?xml version="1.0" encoding="utf-8"?>
<p:tagLst xmlns:p="http://schemas.openxmlformats.org/presentationml/2006/main">
  <p:tag name="KSO_WM_BEAUTIFY_FLAG" val=""/>
  <p:tag name="KSO_WM_DIAGRAM_VIRTUALLY_FRAME" val="{&quot;height&quot;:382.1,&quot;left&quot;:-1.2,&quot;top&quot;:111.45,&quot;width&quot;:962.4}"/>
</p:tagLst>
</file>

<file path=ppt/tags/tag166.xml><?xml version="1.0" encoding="utf-8"?>
<p:tagLst xmlns:p="http://schemas.openxmlformats.org/presentationml/2006/main">
  <p:tag name="KSO_WM_BEAUTIFY_FLAG" val=""/>
  <p:tag name="KSO_WM_DIAGRAM_VIRTUALLY_FRAME" val="{&quot;height&quot;:382.1,&quot;left&quot;:-1.2,&quot;top&quot;:111.45,&quot;width&quot;:962.4}"/>
</p:tagLst>
</file>

<file path=ppt/tags/tag167.xml><?xml version="1.0" encoding="utf-8"?>
<p:tagLst xmlns:p="http://schemas.openxmlformats.org/presentationml/2006/main">
  <p:tag name="KSO_WM_BEAUTIFY_FLAG" val=""/>
  <p:tag name="KSO_WM_DIAGRAM_VIRTUALLY_FRAME" val="{&quot;height&quot;:382.1,&quot;left&quot;:-1.2,&quot;top&quot;:111.45,&quot;width&quot;:962.4}"/>
</p:tagLst>
</file>

<file path=ppt/tags/tag168.xml><?xml version="1.0" encoding="utf-8"?>
<p:tagLst xmlns:p="http://schemas.openxmlformats.org/presentationml/2006/main">
  <p:tag name="KSO_WM_UNIT_TEXT_FILL_FORE_SCHEMECOLOR_INDEX_BRIGHTNESS" val="0.35"/>
  <p:tag name="KSO_WM_UNIT_TEXT_FILL_FORE_SCHEMECOLOR_INDEX" val="13"/>
  <p:tag name="KSO_WM_UNIT_TEXT_FILL_TYPE" val="1"/>
  <p:tag name="KSO_WM_BEAUTIFY_FLAG" val=""/>
  <p:tag name="KSO_WM_DIAGRAM_VIRTUALLY_FRAME" val="{&quot;height&quot;:382.1,&quot;left&quot;:-1.2,&quot;top&quot;:111.45,&quot;width&quot;:962.4}"/>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wm#"/>
  <p:tag name="KSO_WM_TEMPLATE_CATEGORY" val="custom"/>
  <p:tag name="KSO_WM_TEMPLATE_INDEX" val="20205081"/>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wm#"/>
  <p:tag name="KSO_WM_TEMPLATE_CATEGORY" val="custom"/>
  <p:tag name="KSO_WM_TEMPLATE_INDEX" val="20205081"/>
</p:tagLst>
</file>

<file path=ppt/tags/tag178.xml><?xml version="1.0" encoding="utf-8"?>
<p:tagLst xmlns:p="http://schemas.openxmlformats.org/presentationml/2006/main">
  <p:tag name="COMMONDATA" val="eyJoZGlkIjoiYTYwMmRiOWRmODFhMjk1MGVmOGUxODFiMDJjMGMzOTgifQ=="/>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汉仪中简黑简"/>
        <a:cs typeface=""/>
      </a:majorFont>
      <a:minorFont>
        <a:latin typeface="Arial"/>
        <a:ea typeface="汉仪中简黑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中简黑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中简黑简"/>
        <a:ea typeface=""/>
        <a:cs typeface=""/>
        <a:font script="Jpan" typeface="ＭＳ Ｐゴシック"/>
        <a:font script="Hang" typeface="맑은 고딕"/>
        <a:font script="Hans" typeface="汉仪中简黑简"/>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中简黑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中简黑简"/>
        <a:ea typeface=""/>
        <a:cs typeface=""/>
        <a:font script="Jpan" typeface="ＭＳ Ｐゴシック"/>
        <a:font script="Hang" typeface="맑은 고딕"/>
        <a:font script="Hans" typeface="汉仪中简黑简"/>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1190</Words>
  <Application>WPS 演示</Application>
  <PresentationFormat>宽屏</PresentationFormat>
  <Paragraphs>96</Paragraphs>
  <Slides>11</Slides>
  <Notes>4</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11</vt:i4>
      </vt:variant>
    </vt:vector>
  </HeadingPairs>
  <TitlesOfParts>
    <vt:vector size="21" baseType="lpstr">
      <vt:lpstr>Arial</vt:lpstr>
      <vt:lpstr>宋体</vt:lpstr>
      <vt:lpstr>Wingdings</vt:lpstr>
      <vt:lpstr>汉仪中简黑简</vt:lpstr>
      <vt:lpstr>Wingdings</vt:lpstr>
      <vt:lpstr>汉仪菱心体简</vt:lpstr>
      <vt:lpstr>汉仪程行简</vt:lpstr>
      <vt:lpstr>微软雅黑</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山城</cp:lastModifiedBy>
  <cp:revision>191</cp:revision>
  <dcterms:created xsi:type="dcterms:W3CDTF">2019-06-19T02:08:00Z</dcterms:created>
  <dcterms:modified xsi:type="dcterms:W3CDTF">2025-06-13T02:50:44Z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2052-12.1.0.21171</vt:lpwstr>
  </property>
  <property fmtid="{D5CDD505-2E9C-101B-9397-08002B2CF9AE}" pid="3" name="ICV">
    <vt:lpwstr>6F14521A6772485ABEA88919341FD678_12</vt:lpwstr>
  </property>
  <property fmtid="{D5CDD505-2E9C-101B-9397-08002B2CF9AE}" pid="4" name="KSOTemplateUUID">
    <vt:lpwstr>v1.0_mb_GVH9sTW9o4nGXcVhlCjgyQ==</vt:lpwstr>
  </property>
</Properties>
</file>